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0" r:id="rId4"/>
  </p:sldMasterIdLst>
  <p:notesMasterIdLst>
    <p:notesMasterId r:id="rId53"/>
  </p:notesMasterIdLst>
  <p:sldIdLst>
    <p:sldId id="291" r:id="rId5"/>
    <p:sldId id="280" r:id="rId6"/>
    <p:sldId id="390" r:id="rId7"/>
    <p:sldId id="391" r:id="rId8"/>
    <p:sldId id="402" r:id="rId9"/>
    <p:sldId id="321" r:id="rId10"/>
    <p:sldId id="330" r:id="rId11"/>
    <p:sldId id="323" r:id="rId12"/>
    <p:sldId id="410" r:id="rId13"/>
    <p:sldId id="398" r:id="rId14"/>
    <p:sldId id="406" r:id="rId15"/>
    <p:sldId id="407" r:id="rId16"/>
    <p:sldId id="408" r:id="rId17"/>
    <p:sldId id="403" r:id="rId18"/>
    <p:sldId id="423" r:id="rId19"/>
    <p:sldId id="424" r:id="rId20"/>
    <p:sldId id="425" r:id="rId21"/>
    <p:sldId id="426" r:id="rId22"/>
    <p:sldId id="364" r:id="rId23"/>
    <p:sldId id="468" r:id="rId24"/>
    <p:sldId id="394" r:id="rId25"/>
    <p:sldId id="393" r:id="rId26"/>
    <p:sldId id="395" r:id="rId27"/>
    <p:sldId id="465" r:id="rId28"/>
    <p:sldId id="404" r:id="rId29"/>
    <p:sldId id="411" r:id="rId30"/>
    <p:sldId id="469" r:id="rId31"/>
    <p:sldId id="301" r:id="rId32"/>
    <p:sldId id="365" r:id="rId33"/>
    <p:sldId id="382" r:id="rId34"/>
    <p:sldId id="400" r:id="rId35"/>
    <p:sldId id="432" r:id="rId36"/>
    <p:sldId id="433" r:id="rId37"/>
    <p:sldId id="434" r:id="rId38"/>
    <p:sldId id="435" r:id="rId39"/>
    <p:sldId id="436" r:id="rId40"/>
    <p:sldId id="437" r:id="rId41"/>
    <p:sldId id="438" r:id="rId42"/>
    <p:sldId id="439" r:id="rId43"/>
    <p:sldId id="463" r:id="rId44"/>
    <p:sldId id="440" r:id="rId45"/>
    <p:sldId id="442" r:id="rId46"/>
    <p:sldId id="445" r:id="rId47"/>
    <p:sldId id="447" r:id="rId48"/>
    <p:sldId id="449" r:id="rId49"/>
    <p:sldId id="451" r:id="rId50"/>
    <p:sldId id="452" r:id="rId51"/>
    <p:sldId id="381" r:id="rId52"/>
  </p:sldIdLst>
  <p:sldSz cx="9144000" cy="5143500" type="screen16x9"/>
  <p:notesSz cx="6858000" cy="9144000"/>
  <p:defaultTextStyle>
    <a:defPPr>
      <a:defRPr lang="nb-NO"/>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rt slide" id="{BCFBAE69-6B61-6F48-A8CD-D12CF9FD6422}">
          <p14:sldIdLst>
            <p14:sldId id="291"/>
          </p14:sldIdLst>
        </p14:section>
        <p14:section name="NRC basics" id="{AEED7029-8271-F848-A79F-CE8E43E5472A}">
          <p14:sldIdLst>
            <p14:sldId id="280"/>
            <p14:sldId id="390"/>
            <p14:sldId id="391"/>
            <p14:sldId id="402"/>
            <p14:sldId id="321"/>
            <p14:sldId id="330"/>
            <p14:sldId id="323"/>
            <p14:sldId id="410"/>
            <p14:sldId id="398"/>
            <p14:sldId id="406"/>
            <p14:sldId id="407"/>
            <p14:sldId id="408"/>
            <p14:sldId id="403"/>
            <p14:sldId id="423"/>
            <p14:sldId id="424"/>
            <p14:sldId id="425"/>
            <p14:sldId id="426"/>
            <p14:sldId id="364"/>
            <p14:sldId id="468"/>
            <p14:sldId id="394"/>
            <p14:sldId id="393"/>
            <p14:sldId id="395"/>
            <p14:sldId id="465"/>
            <p14:sldId id="404"/>
            <p14:sldId id="411"/>
            <p14:sldId id="469"/>
            <p14:sldId id="301"/>
            <p14:sldId id="365"/>
            <p14:sldId id="382"/>
            <p14:sldId id="400"/>
            <p14:sldId id="432"/>
            <p14:sldId id="433"/>
            <p14:sldId id="434"/>
            <p14:sldId id="435"/>
            <p14:sldId id="436"/>
            <p14:sldId id="437"/>
            <p14:sldId id="438"/>
            <p14:sldId id="439"/>
            <p14:sldId id="463"/>
            <p14:sldId id="440"/>
            <p14:sldId id="442"/>
            <p14:sldId id="445"/>
            <p14:sldId id="447"/>
            <p14:sldId id="449"/>
            <p14:sldId id="451"/>
            <p14:sldId id="452"/>
            <p14:sldId id="381"/>
          </p14:sldIdLst>
        </p14:section>
      </p14:sectionLst>
    </p:ext>
    <p:ext uri="{EFAFB233-063F-42B5-8137-9DF3F51BA10A}">
      <p15:sldGuideLst xmlns:p15="http://schemas.microsoft.com/office/powerpoint/2012/main">
        <p15:guide id="1" orient="horz" pos="106">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ristiana Brenna" initials="CB" lastIdx="10" clrIdx="0">
    <p:extLst>
      <p:ext uri="{19B8F6BF-5375-455C-9EA6-DF929625EA0E}">
        <p15:presenceInfo xmlns:p15="http://schemas.microsoft.com/office/powerpoint/2012/main" userId="Cristiana Brenna" providerId="None"/>
      </p:ext>
    </p:extLst>
  </p:cmAuthor>
  <p:cmAuthor id="2" name="Maikol Steven" initials="MS" lastIdx="1" clrIdx="1">
    <p:extLst>
      <p:ext uri="{19B8F6BF-5375-455C-9EA6-DF929625EA0E}">
        <p15:presenceInfo xmlns:p15="http://schemas.microsoft.com/office/powerpoint/2012/main" userId="Maikol Steve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AD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5623BB-EB8C-4113-87BB-6111562C0D89}" v="45" dt="2024-07-16T20:03:05.3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10" autoAdjust="0"/>
    <p:restoredTop sz="94660"/>
  </p:normalViewPr>
  <p:slideViewPr>
    <p:cSldViewPr snapToGrid="0">
      <p:cViewPr varScale="1">
        <p:scale>
          <a:sx n="103" d="100"/>
          <a:sy n="103" d="100"/>
        </p:scale>
        <p:origin x="835" y="77"/>
      </p:cViewPr>
      <p:guideLst>
        <p:guide orient="horz" pos="106"/>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ikol Steven Cardona Segura" userId="e70b8046-f6ce-4437-a3d2-dd730973a272" providerId="ADAL" clId="{EBA00B36-F78F-43CB-9029-C634F8643BBD}"/>
    <pc:docChg chg="modSld">
      <pc:chgData name="Maikol Steven Cardona Segura" userId="e70b8046-f6ce-4437-a3d2-dd730973a272" providerId="ADAL" clId="{EBA00B36-F78F-43CB-9029-C634F8643BBD}" dt="2023-04-03T20:10:01.293" v="5" actId="20577"/>
      <pc:docMkLst>
        <pc:docMk/>
      </pc:docMkLst>
      <pc:sldChg chg="modSp mod">
        <pc:chgData name="Maikol Steven Cardona Segura" userId="e70b8046-f6ce-4437-a3d2-dd730973a272" providerId="ADAL" clId="{EBA00B36-F78F-43CB-9029-C634F8643BBD}" dt="2023-04-03T20:10:01.293" v="5" actId="20577"/>
        <pc:sldMkLst>
          <pc:docMk/>
          <pc:sldMk cId="2157655870" sldId="280"/>
        </pc:sldMkLst>
        <pc:spChg chg="mod">
          <ac:chgData name="Maikol Steven Cardona Segura" userId="e70b8046-f6ce-4437-a3d2-dd730973a272" providerId="ADAL" clId="{EBA00B36-F78F-43CB-9029-C634F8643BBD}" dt="2023-04-03T20:10:01.293" v="5" actId="20577"/>
          <ac:spMkLst>
            <pc:docMk/>
            <pc:sldMk cId="2157655870" sldId="280"/>
            <ac:spMk id="4" creationId="{00000000-0000-0000-0000-000000000000}"/>
          </ac:spMkLst>
        </pc:spChg>
      </pc:sldChg>
    </pc:docChg>
  </pc:docChgLst>
  <pc:docChgLst>
    <pc:chgData name="Maikol Steven Cardona Segura" userId="e70b8046-f6ce-4437-a3d2-dd730973a272" providerId="ADAL" clId="{BAB4EF7D-D29D-45A8-AB6D-08063642A130}"/>
    <pc:docChg chg="custSel modSld">
      <pc:chgData name="Maikol Steven Cardona Segura" userId="e70b8046-f6ce-4437-a3d2-dd730973a272" providerId="ADAL" clId="{BAB4EF7D-D29D-45A8-AB6D-08063642A130}" dt="2023-07-07T20:19:50.885" v="97" actId="20577"/>
      <pc:docMkLst>
        <pc:docMk/>
      </pc:docMkLst>
      <pc:sldChg chg="modSp mod">
        <pc:chgData name="Maikol Steven Cardona Segura" userId="e70b8046-f6ce-4437-a3d2-dd730973a272" providerId="ADAL" clId="{BAB4EF7D-D29D-45A8-AB6D-08063642A130}" dt="2023-07-07T20:19:01.528" v="80" actId="20577"/>
        <pc:sldMkLst>
          <pc:docMk/>
          <pc:sldMk cId="2157655870" sldId="280"/>
        </pc:sldMkLst>
        <pc:spChg chg="mod">
          <ac:chgData name="Maikol Steven Cardona Segura" userId="e70b8046-f6ce-4437-a3d2-dd730973a272" providerId="ADAL" clId="{BAB4EF7D-D29D-45A8-AB6D-08063642A130}" dt="2023-07-07T20:19:01.528" v="80" actId="20577"/>
          <ac:spMkLst>
            <pc:docMk/>
            <pc:sldMk cId="2157655870" sldId="280"/>
            <ac:spMk id="4" creationId="{00000000-0000-0000-0000-000000000000}"/>
          </ac:spMkLst>
        </pc:spChg>
      </pc:sldChg>
      <pc:sldChg chg="modSp mod">
        <pc:chgData name="Maikol Steven Cardona Segura" userId="e70b8046-f6ce-4437-a3d2-dd730973a272" providerId="ADAL" clId="{BAB4EF7D-D29D-45A8-AB6D-08063642A130}" dt="2023-07-07T20:19:50.885" v="97" actId="20577"/>
        <pc:sldMkLst>
          <pc:docMk/>
          <pc:sldMk cId="3603649291" sldId="390"/>
        </pc:sldMkLst>
        <pc:graphicFrameChg chg="mod modGraphic">
          <ac:chgData name="Maikol Steven Cardona Segura" userId="e70b8046-f6ce-4437-a3d2-dd730973a272" providerId="ADAL" clId="{BAB4EF7D-D29D-45A8-AB6D-08063642A130}" dt="2023-07-07T20:19:50.885" v="97" actId="20577"/>
          <ac:graphicFrameMkLst>
            <pc:docMk/>
            <pc:sldMk cId="3603649291" sldId="390"/>
            <ac:graphicFrameMk id="19" creationId="{5C09BB04-0CE8-4ECA-2DAE-3E55FC6369E8}"/>
          </ac:graphicFrameMkLst>
        </pc:graphicFrameChg>
      </pc:sldChg>
      <pc:sldChg chg="addSp delSp modSp mod">
        <pc:chgData name="Maikol Steven Cardona Segura" userId="e70b8046-f6ce-4437-a3d2-dd730973a272" providerId="ADAL" clId="{BAB4EF7D-D29D-45A8-AB6D-08063642A130}" dt="2023-05-25T16:37:30.504" v="61" actId="1076"/>
        <pc:sldMkLst>
          <pc:docMk/>
          <pc:sldMk cId="3717392433" sldId="423"/>
        </pc:sldMkLst>
        <pc:spChg chg="mod">
          <ac:chgData name="Maikol Steven Cardona Segura" userId="e70b8046-f6ce-4437-a3d2-dd730973a272" providerId="ADAL" clId="{BAB4EF7D-D29D-45A8-AB6D-08063642A130}" dt="2023-05-25T16:37:03.940" v="57" actId="20577"/>
          <ac:spMkLst>
            <pc:docMk/>
            <pc:sldMk cId="3717392433" sldId="423"/>
            <ac:spMk id="3" creationId="{605CF272-32DE-489B-BB3E-A869382C7DB1}"/>
          </ac:spMkLst>
        </pc:spChg>
        <pc:picChg chg="del">
          <ac:chgData name="Maikol Steven Cardona Segura" userId="e70b8046-f6ce-4437-a3d2-dd730973a272" providerId="ADAL" clId="{BAB4EF7D-D29D-45A8-AB6D-08063642A130}" dt="2023-05-25T16:37:09.742" v="58" actId="478"/>
          <ac:picMkLst>
            <pc:docMk/>
            <pc:sldMk cId="3717392433" sldId="423"/>
            <ac:picMk id="4" creationId="{A13C5ED8-78A5-4FA5-B835-6CA6C99E9EFB}"/>
          </ac:picMkLst>
        </pc:picChg>
        <pc:picChg chg="add mod">
          <ac:chgData name="Maikol Steven Cardona Segura" userId="e70b8046-f6ce-4437-a3d2-dd730973a272" providerId="ADAL" clId="{BAB4EF7D-D29D-45A8-AB6D-08063642A130}" dt="2023-05-25T16:37:30.504" v="61" actId="1076"/>
          <ac:picMkLst>
            <pc:docMk/>
            <pc:sldMk cId="3717392433" sldId="423"/>
            <ac:picMk id="6" creationId="{7809DE15-103B-AC26-10D3-57D3AA90D2C8}"/>
          </ac:picMkLst>
        </pc:picChg>
      </pc:sldChg>
      <pc:sldChg chg="addSp delSp modSp mod">
        <pc:chgData name="Maikol Steven Cardona Segura" userId="e70b8046-f6ce-4437-a3d2-dd730973a272" providerId="ADAL" clId="{BAB4EF7D-D29D-45A8-AB6D-08063642A130}" dt="2023-05-25T16:36:52.075" v="55" actId="20577"/>
        <pc:sldMkLst>
          <pc:docMk/>
          <pc:sldMk cId="266398314" sldId="424"/>
        </pc:sldMkLst>
        <pc:spChg chg="mod">
          <ac:chgData name="Maikol Steven Cardona Segura" userId="e70b8046-f6ce-4437-a3d2-dd730973a272" providerId="ADAL" clId="{BAB4EF7D-D29D-45A8-AB6D-08063642A130}" dt="2023-05-25T16:36:38.283" v="23" actId="20577"/>
          <ac:spMkLst>
            <pc:docMk/>
            <pc:sldMk cId="266398314" sldId="424"/>
            <ac:spMk id="2" creationId="{00000000-0000-0000-0000-000000000000}"/>
          </ac:spMkLst>
        </pc:spChg>
        <pc:spChg chg="mod">
          <ac:chgData name="Maikol Steven Cardona Segura" userId="e70b8046-f6ce-4437-a3d2-dd730973a272" providerId="ADAL" clId="{BAB4EF7D-D29D-45A8-AB6D-08063642A130}" dt="2023-05-25T16:36:52.075" v="55" actId="20577"/>
          <ac:spMkLst>
            <pc:docMk/>
            <pc:sldMk cId="266398314" sldId="424"/>
            <ac:spMk id="3" creationId="{605CF272-32DE-489B-BB3E-A869382C7DB1}"/>
          </ac:spMkLst>
        </pc:spChg>
        <pc:graphicFrameChg chg="add mod">
          <ac:chgData name="Maikol Steven Cardona Segura" userId="e70b8046-f6ce-4437-a3d2-dd730973a272" providerId="ADAL" clId="{BAB4EF7D-D29D-45A8-AB6D-08063642A130}" dt="2023-05-25T16:36:31.848" v="8" actId="1076"/>
          <ac:graphicFrameMkLst>
            <pc:docMk/>
            <pc:sldMk cId="266398314" sldId="424"/>
            <ac:graphicFrameMk id="4" creationId="{C9949A9F-25BC-51D2-BBC0-6AEC437C8DD6}"/>
          </ac:graphicFrameMkLst>
        </pc:graphicFrameChg>
        <pc:picChg chg="del">
          <ac:chgData name="Maikol Steven Cardona Segura" userId="e70b8046-f6ce-4437-a3d2-dd730973a272" providerId="ADAL" clId="{BAB4EF7D-D29D-45A8-AB6D-08063642A130}" dt="2023-05-25T16:36:24.718" v="4" actId="478"/>
          <ac:picMkLst>
            <pc:docMk/>
            <pc:sldMk cId="266398314" sldId="424"/>
            <ac:picMk id="1026" creationId="{AD67069C-9DD3-4B46-BDA7-375373C17FCB}"/>
          </ac:picMkLst>
        </pc:picChg>
      </pc:sldChg>
    </pc:docChg>
  </pc:docChgLst>
  <pc:docChgLst>
    <pc:chgData name="Maikol Steven Cardona Segura" userId="e70b8046-f6ce-4437-a3d2-dd730973a272" providerId="ADAL" clId="{9C5FC6BF-02A3-410F-8458-18B05A1D23E4}"/>
    <pc:docChg chg="custSel addSld modSld sldOrd">
      <pc:chgData name="Maikol Steven Cardona Segura" userId="e70b8046-f6ce-4437-a3d2-dd730973a272" providerId="ADAL" clId="{9C5FC6BF-02A3-410F-8458-18B05A1D23E4}" dt="2024-02-19T13:51:38.626" v="378" actId="1076"/>
      <pc:docMkLst>
        <pc:docMk/>
      </pc:docMkLst>
      <pc:sldChg chg="modSp mod">
        <pc:chgData name="Maikol Steven Cardona Segura" userId="e70b8046-f6ce-4437-a3d2-dd730973a272" providerId="ADAL" clId="{9C5FC6BF-02A3-410F-8458-18B05A1D23E4}" dt="2024-02-19T13:43:56.236" v="309" actId="20577"/>
        <pc:sldMkLst>
          <pc:docMk/>
          <pc:sldMk cId="3974328523" sldId="301"/>
        </pc:sldMkLst>
        <pc:spChg chg="mod">
          <ac:chgData name="Maikol Steven Cardona Segura" userId="e70b8046-f6ce-4437-a3d2-dd730973a272" providerId="ADAL" clId="{9C5FC6BF-02A3-410F-8458-18B05A1D23E4}" dt="2024-02-19T13:43:56.236" v="309" actId="20577"/>
          <ac:spMkLst>
            <pc:docMk/>
            <pc:sldMk cId="3974328523" sldId="301"/>
            <ac:spMk id="12" creationId="{00000000-0000-0000-0000-000000000000}"/>
          </ac:spMkLst>
        </pc:spChg>
      </pc:sldChg>
      <pc:sldChg chg="modSp mod">
        <pc:chgData name="Maikol Steven Cardona Segura" userId="e70b8046-f6ce-4437-a3d2-dd730973a272" providerId="ADAL" clId="{9C5FC6BF-02A3-410F-8458-18B05A1D23E4}" dt="2024-02-19T13:44:45.068" v="364"/>
        <pc:sldMkLst>
          <pc:docMk/>
          <pc:sldMk cId="2350367954" sldId="303"/>
        </pc:sldMkLst>
        <pc:graphicFrameChg chg="mod modGraphic">
          <ac:chgData name="Maikol Steven Cardona Segura" userId="e70b8046-f6ce-4437-a3d2-dd730973a272" providerId="ADAL" clId="{9C5FC6BF-02A3-410F-8458-18B05A1D23E4}" dt="2024-02-19T13:44:45.068" v="364"/>
          <ac:graphicFrameMkLst>
            <pc:docMk/>
            <pc:sldMk cId="2350367954" sldId="303"/>
            <ac:graphicFrameMk id="6" creationId="{00000000-0000-0000-0000-000000000000}"/>
          </ac:graphicFrameMkLst>
        </pc:graphicFrameChg>
      </pc:sldChg>
      <pc:sldChg chg="addSp delSp modSp mod">
        <pc:chgData name="Maikol Steven Cardona Segura" userId="e70b8046-f6ce-4437-a3d2-dd730973a272" providerId="ADAL" clId="{9C5FC6BF-02A3-410F-8458-18B05A1D23E4}" dt="2024-02-19T13:47:17.311" v="370" actId="14100"/>
        <pc:sldMkLst>
          <pc:docMk/>
          <pc:sldMk cId="859472204" sldId="382"/>
        </pc:sldMkLst>
        <pc:picChg chg="del">
          <ac:chgData name="Maikol Steven Cardona Segura" userId="e70b8046-f6ce-4437-a3d2-dd730973a272" providerId="ADAL" clId="{9C5FC6BF-02A3-410F-8458-18B05A1D23E4}" dt="2024-02-19T13:47:08.967" v="365" actId="478"/>
          <ac:picMkLst>
            <pc:docMk/>
            <pc:sldMk cId="859472204" sldId="382"/>
            <ac:picMk id="3" creationId="{F075B82F-54BA-3A06-68A3-1759536EBC19}"/>
          </ac:picMkLst>
        </pc:picChg>
        <pc:picChg chg="add mod">
          <ac:chgData name="Maikol Steven Cardona Segura" userId="e70b8046-f6ce-4437-a3d2-dd730973a272" providerId="ADAL" clId="{9C5FC6BF-02A3-410F-8458-18B05A1D23E4}" dt="2024-02-19T13:47:17.311" v="370" actId="14100"/>
          <ac:picMkLst>
            <pc:docMk/>
            <pc:sldMk cId="859472204" sldId="382"/>
            <ac:picMk id="5" creationId="{EBFA3B88-88A2-ABC9-A4AB-59389B9991DE}"/>
          </ac:picMkLst>
        </pc:picChg>
      </pc:sldChg>
      <pc:sldChg chg="modSp mod">
        <pc:chgData name="Maikol Steven Cardona Segura" userId="e70b8046-f6ce-4437-a3d2-dd730973a272" providerId="ADAL" clId="{9C5FC6BF-02A3-410F-8458-18B05A1D23E4}" dt="2024-02-19T13:29:32.105" v="2" actId="404"/>
        <pc:sldMkLst>
          <pc:docMk/>
          <pc:sldMk cId="3603649291" sldId="390"/>
        </pc:sldMkLst>
        <pc:graphicFrameChg chg="mod modGraphic">
          <ac:chgData name="Maikol Steven Cardona Segura" userId="e70b8046-f6ce-4437-a3d2-dd730973a272" providerId="ADAL" clId="{9C5FC6BF-02A3-410F-8458-18B05A1D23E4}" dt="2024-02-19T13:29:32.105" v="2" actId="404"/>
          <ac:graphicFrameMkLst>
            <pc:docMk/>
            <pc:sldMk cId="3603649291" sldId="390"/>
            <ac:graphicFrameMk id="19" creationId="{5C09BB04-0CE8-4ECA-2DAE-3E55FC6369E8}"/>
          </ac:graphicFrameMkLst>
        </pc:graphicFrameChg>
      </pc:sldChg>
      <pc:sldChg chg="modSp">
        <pc:chgData name="Maikol Steven Cardona Segura" userId="e70b8046-f6ce-4437-a3d2-dd730973a272" providerId="ADAL" clId="{9C5FC6BF-02A3-410F-8458-18B05A1D23E4}" dt="2024-02-19T13:30:05.896" v="32" actId="20577"/>
        <pc:sldMkLst>
          <pc:docMk/>
          <pc:sldMk cId="1964207927" sldId="391"/>
        </pc:sldMkLst>
        <pc:graphicFrameChg chg="mod">
          <ac:chgData name="Maikol Steven Cardona Segura" userId="e70b8046-f6ce-4437-a3d2-dd730973a272" providerId="ADAL" clId="{9C5FC6BF-02A3-410F-8458-18B05A1D23E4}" dt="2024-02-19T13:30:05.896" v="32" actId="20577"/>
          <ac:graphicFrameMkLst>
            <pc:docMk/>
            <pc:sldMk cId="1964207927" sldId="391"/>
            <ac:graphicFrameMk id="4" creationId="{00000000-0000-0000-0000-000000000000}"/>
          </ac:graphicFrameMkLst>
        </pc:graphicFrameChg>
      </pc:sldChg>
      <pc:sldChg chg="ord">
        <pc:chgData name="Maikol Steven Cardona Segura" userId="e70b8046-f6ce-4437-a3d2-dd730973a272" providerId="ADAL" clId="{9C5FC6BF-02A3-410F-8458-18B05A1D23E4}" dt="2024-02-19T13:42:58.999" v="297"/>
        <pc:sldMkLst>
          <pc:docMk/>
          <pc:sldMk cId="3866491562" sldId="404"/>
        </pc:sldMkLst>
      </pc:sldChg>
      <pc:sldChg chg="addSp delSp modSp mod">
        <pc:chgData name="Maikol Steven Cardona Segura" userId="e70b8046-f6ce-4437-a3d2-dd730973a272" providerId="ADAL" clId="{9C5FC6BF-02A3-410F-8458-18B05A1D23E4}" dt="2024-02-19T13:38:07.806" v="194" actId="20577"/>
        <pc:sldMkLst>
          <pc:docMk/>
          <pc:sldMk cId="4146300836" sldId="406"/>
        </pc:sldMkLst>
        <pc:spChg chg="del">
          <ac:chgData name="Maikol Steven Cardona Segura" userId="e70b8046-f6ce-4437-a3d2-dd730973a272" providerId="ADAL" clId="{9C5FC6BF-02A3-410F-8458-18B05A1D23E4}" dt="2024-02-19T13:36:43.353" v="44" actId="478"/>
          <ac:spMkLst>
            <pc:docMk/>
            <pc:sldMk cId="4146300836" sldId="406"/>
            <ac:spMk id="7" creationId="{00000000-0000-0000-0000-000000000000}"/>
          </ac:spMkLst>
        </pc:spChg>
        <pc:spChg chg="del">
          <ac:chgData name="Maikol Steven Cardona Segura" userId="e70b8046-f6ce-4437-a3d2-dd730973a272" providerId="ADAL" clId="{9C5FC6BF-02A3-410F-8458-18B05A1D23E4}" dt="2024-02-19T13:36:43.353" v="44" actId="478"/>
          <ac:spMkLst>
            <pc:docMk/>
            <pc:sldMk cId="4146300836" sldId="406"/>
            <ac:spMk id="10" creationId="{00000000-0000-0000-0000-000000000000}"/>
          </ac:spMkLst>
        </pc:spChg>
        <pc:spChg chg="del">
          <ac:chgData name="Maikol Steven Cardona Segura" userId="e70b8046-f6ce-4437-a3d2-dd730973a272" providerId="ADAL" clId="{9C5FC6BF-02A3-410F-8458-18B05A1D23E4}" dt="2024-02-19T13:36:43.353" v="44" actId="478"/>
          <ac:spMkLst>
            <pc:docMk/>
            <pc:sldMk cId="4146300836" sldId="406"/>
            <ac:spMk id="11" creationId="{00000000-0000-0000-0000-000000000000}"/>
          </ac:spMkLst>
        </pc:spChg>
        <pc:spChg chg="del">
          <ac:chgData name="Maikol Steven Cardona Segura" userId="e70b8046-f6ce-4437-a3d2-dd730973a272" providerId="ADAL" clId="{9C5FC6BF-02A3-410F-8458-18B05A1D23E4}" dt="2024-02-19T13:36:43.353" v="44" actId="478"/>
          <ac:spMkLst>
            <pc:docMk/>
            <pc:sldMk cId="4146300836" sldId="406"/>
            <ac:spMk id="12" creationId="{00000000-0000-0000-0000-000000000000}"/>
          </ac:spMkLst>
        </pc:spChg>
        <pc:spChg chg="del">
          <ac:chgData name="Maikol Steven Cardona Segura" userId="e70b8046-f6ce-4437-a3d2-dd730973a272" providerId="ADAL" clId="{9C5FC6BF-02A3-410F-8458-18B05A1D23E4}" dt="2024-02-19T13:36:43.353" v="44" actId="478"/>
          <ac:spMkLst>
            <pc:docMk/>
            <pc:sldMk cId="4146300836" sldId="406"/>
            <ac:spMk id="13" creationId="{00000000-0000-0000-0000-000000000000}"/>
          </ac:spMkLst>
        </pc:spChg>
        <pc:spChg chg="mod">
          <ac:chgData name="Maikol Steven Cardona Segura" userId="e70b8046-f6ce-4437-a3d2-dd730973a272" providerId="ADAL" clId="{9C5FC6BF-02A3-410F-8458-18B05A1D23E4}" dt="2024-02-19T13:38:07.806" v="194" actId="20577"/>
          <ac:spMkLst>
            <pc:docMk/>
            <pc:sldMk cId="4146300836" sldId="406"/>
            <ac:spMk id="14" creationId="{00000000-0000-0000-0000-000000000000}"/>
          </ac:spMkLst>
        </pc:spChg>
        <pc:picChg chg="del">
          <ac:chgData name="Maikol Steven Cardona Segura" userId="e70b8046-f6ce-4437-a3d2-dd730973a272" providerId="ADAL" clId="{9C5FC6BF-02A3-410F-8458-18B05A1D23E4}" dt="2024-02-19T13:36:39.727" v="43" actId="478"/>
          <ac:picMkLst>
            <pc:docMk/>
            <pc:sldMk cId="4146300836" sldId="406"/>
            <ac:picMk id="3" creationId="{00000000-0000-0000-0000-000000000000}"/>
          </ac:picMkLst>
        </pc:picChg>
        <pc:picChg chg="add mod">
          <ac:chgData name="Maikol Steven Cardona Segura" userId="e70b8046-f6ce-4437-a3d2-dd730973a272" providerId="ADAL" clId="{9C5FC6BF-02A3-410F-8458-18B05A1D23E4}" dt="2024-02-19T13:36:56.649" v="50" actId="14100"/>
          <ac:picMkLst>
            <pc:docMk/>
            <pc:sldMk cId="4146300836" sldId="406"/>
            <ac:picMk id="5" creationId="{B64DC374-9BA5-E1B8-3A1A-19897E397090}"/>
          </ac:picMkLst>
        </pc:picChg>
      </pc:sldChg>
      <pc:sldChg chg="modSp mod">
        <pc:chgData name="Maikol Steven Cardona Segura" userId="e70b8046-f6ce-4437-a3d2-dd730973a272" providerId="ADAL" clId="{9C5FC6BF-02A3-410F-8458-18B05A1D23E4}" dt="2024-02-19T13:38:51.442" v="205" actId="20577"/>
        <pc:sldMkLst>
          <pc:docMk/>
          <pc:sldMk cId="2372943586" sldId="408"/>
        </pc:sldMkLst>
        <pc:spChg chg="mod">
          <ac:chgData name="Maikol Steven Cardona Segura" userId="e70b8046-f6ce-4437-a3d2-dd730973a272" providerId="ADAL" clId="{9C5FC6BF-02A3-410F-8458-18B05A1D23E4}" dt="2024-02-19T13:38:51.442" v="205" actId="20577"/>
          <ac:spMkLst>
            <pc:docMk/>
            <pc:sldMk cId="2372943586" sldId="408"/>
            <ac:spMk id="5" creationId="{00000000-0000-0000-0000-000000000000}"/>
          </ac:spMkLst>
        </pc:spChg>
      </pc:sldChg>
      <pc:sldChg chg="addSp delSp modSp mod">
        <pc:chgData name="Maikol Steven Cardona Segura" userId="e70b8046-f6ce-4437-a3d2-dd730973a272" providerId="ADAL" clId="{9C5FC6BF-02A3-410F-8458-18B05A1D23E4}" dt="2024-02-19T13:35:11.236" v="42" actId="1076"/>
        <pc:sldMkLst>
          <pc:docMk/>
          <pc:sldMk cId="2108409817" sldId="410"/>
        </pc:sldMkLst>
        <pc:spChg chg="add mod">
          <ac:chgData name="Maikol Steven Cardona Segura" userId="e70b8046-f6ce-4437-a3d2-dd730973a272" providerId="ADAL" clId="{9C5FC6BF-02A3-410F-8458-18B05A1D23E4}" dt="2024-02-19T13:33:48.916" v="35"/>
          <ac:spMkLst>
            <pc:docMk/>
            <pc:sldMk cId="2108409817" sldId="410"/>
            <ac:spMk id="5" creationId="{1F70EAD9-C294-3A2A-CDCE-29E34E3AB48F}"/>
          </ac:spMkLst>
        </pc:spChg>
        <pc:spChg chg="add mod">
          <ac:chgData name="Maikol Steven Cardona Segura" userId="e70b8046-f6ce-4437-a3d2-dd730973a272" providerId="ADAL" clId="{9C5FC6BF-02A3-410F-8458-18B05A1D23E4}" dt="2024-02-19T13:33:48.916" v="35"/>
          <ac:spMkLst>
            <pc:docMk/>
            <pc:sldMk cId="2108409817" sldId="410"/>
            <ac:spMk id="6" creationId="{EE034760-0E3F-6656-EB2D-E7D5AEB3F444}"/>
          </ac:spMkLst>
        </pc:spChg>
        <pc:spChg chg="add mod">
          <ac:chgData name="Maikol Steven Cardona Segura" userId="e70b8046-f6ce-4437-a3d2-dd730973a272" providerId="ADAL" clId="{9C5FC6BF-02A3-410F-8458-18B05A1D23E4}" dt="2024-02-19T13:33:51.603" v="37"/>
          <ac:spMkLst>
            <pc:docMk/>
            <pc:sldMk cId="2108409817" sldId="410"/>
            <ac:spMk id="8" creationId="{9CEEF443-7E6A-BDFC-880E-6CA37379271F}"/>
          </ac:spMkLst>
        </pc:spChg>
        <pc:spChg chg="add mod">
          <ac:chgData name="Maikol Steven Cardona Segura" userId="e70b8046-f6ce-4437-a3d2-dd730973a272" providerId="ADAL" clId="{9C5FC6BF-02A3-410F-8458-18B05A1D23E4}" dt="2024-02-19T13:33:51.603" v="37"/>
          <ac:spMkLst>
            <pc:docMk/>
            <pc:sldMk cId="2108409817" sldId="410"/>
            <ac:spMk id="9" creationId="{95DD6871-9621-D75E-F818-39D9455F05FB}"/>
          </ac:spMkLst>
        </pc:spChg>
        <pc:grpChg chg="add mod">
          <ac:chgData name="Maikol Steven Cardona Segura" userId="e70b8046-f6ce-4437-a3d2-dd730973a272" providerId="ADAL" clId="{9C5FC6BF-02A3-410F-8458-18B05A1D23E4}" dt="2024-02-19T13:33:48.916" v="35"/>
          <ac:grpSpMkLst>
            <pc:docMk/>
            <pc:sldMk cId="2108409817" sldId="410"/>
            <ac:grpSpMk id="4" creationId="{7B828866-6840-BE26-30D4-55F154E8DF71}"/>
          </ac:grpSpMkLst>
        </pc:grpChg>
        <pc:grpChg chg="add mod">
          <ac:chgData name="Maikol Steven Cardona Segura" userId="e70b8046-f6ce-4437-a3d2-dd730973a272" providerId="ADAL" clId="{9C5FC6BF-02A3-410F-8458-18B05A1D23E4}" dt="2024-02-19T13:33:51.603" v="37"/>
          <ac:grpSpMkLst>
            <pc:docMk/>
            <pc:sldMk cId="2108409817" sldId="410"/>
            <ac:grpSpMk id="7" creationId="{13B3956C-C2A3-3F2D-C6DA-ECD344178A7B}"/>
          </ac:grpSpMkLst>
        </pc:grpChg>
        <pc:picChg chg="del">
          <ac:chgData name="Maikol Steven Cardona Segura" userId="e70b8046-f6ce-4437-a3d2-dd730973a272" providerId="ADAL" clId="{9C5FC6BF-02A3-410F-8458-18B05A1D23E4}" dt="2024-02-19T13:33:44.816" v="33" actId="478"/>
          <ac:picMkLst>
            <pc:docMk/>
            <pc:sldMk cId="2108409817" sldId="410"/>
            <ac:picMk id="3" creationId="{4BA281EE-A492-AD9D-3EF9-DB1A65EF098F}"/>
          </ac:picMkLst>
        </pc:picChg>
        <pc:picChg chg="add mod">
          <ac:chgData name="Maikol Steven Cardona Segura" userId="e70b8046-f6ce-4437-a3d2-dd730973a272" providerId="ADAL" clId="{9C5FC6BF-02A3-410F-8458-18B05A1D23E4}" dt="2024-02-19T13:35:11.236" v="42" actId="1076"/>
          <ac:picMkLst>
            <pc:docMk/>
            <pc:sldMk cId="2108409817" sldId="410"/>
            <ac:picMk id="11" creationId="{66C1DC95-59D8-279A-E89C-98DA7102211E}"/>
          </ac:picMkLst>
        </pc:picChg>
      </pc:sldChg>
      <pc:sldChg chg="ord">
        <pc:chgData name="Maikol Steven Cardona Segura" userId="e70b8046-f6ce-4437-a3d2-dd730973a272" providerId="ADAL" clId="{9C5FC6BF-02A3-410F-8458-18B05A1D23E4}" dt="2024-02-19T13:42:58.999" v="297"/>
        <pc:sldMkLst>
          <pc:docMk/>
          <pc:sldMk cId="2456593874" sldId="411"/>
        </pc:sldMkLst>
      </pc:sldChg>
      <pc:sldChg chg="ord">
        <pc:chgData name="Maikol Steven Cardona Segura" userId="e70b8046-f6ce-4437-a3d2-dd730973a272" providerId="ADAL" clId="{9C5FC6BF-02A3-410F-8458-18B05A1D23E4}" dt="2024-02-19T13:42:58.999" v="297"/>
        <pc:sldMkLst>
          <pc:docMk/>
          <pc:sldMk cId="4072811171" sldId="414"/>
        </pc:sldMkLst>
      </pc:sldChg>
      <pc:sldChg chg="ord">
        <pc:chgData name="Maikol Steven Cardona Segura" userId="e70b8046-f6ce-4437-a3d2-dd730973a272" providerId="ADAL" clId="{9C5FC6BF-02A3-410F-8458-18B05A1D23E4}" dt="2024-02-19T13:42:58.999" v="297"/>
        <pc:sldMkLst>
          <pc:docMk/>
          <pc:sldMk cId="3249062736" sldId="419"/>
        </pc:sldMkLst>
      </pc:sldChg>
      <pc:sldChg chg="ord">
        <pc:chgData name="Maikol Steven Cardona Segura" userId="e70b8046-f6ce-4437-a3d2-dd730973a272" providerId="ADAL" clId="{9C5FC6BF-02A3-410F-8458-18B05A1D23E4}" dt="2024-02-19T13:42:58.999" v="297"/>
        <pc:sldMkLst>
          <pc:docMk/>
          <pc:sldMk cId="687416545" sldId="422"/>
        </pc:sldMkLst>
      </pc:sldChg>
      <pc:sldChg chg="modSp mod">
        <pc:chgData name="Maikol Steven Cardona Segura" userId="e70b8046-f6ce-4437-a3d2-dd730973a272" providerId="ADAL" clId="{9C5FC6BF-02A3-410F-8458-18B05A1D23E4}" dt="2024-02-19T13:39:29.980" v="208" actId="20577"/>
        <pc:sldMkLst>
          <pc:docMk/>
          <pc:sldMk cId="3717392433" sldId="423"/>
        </pc:sldMkLst>
        <pc:spChg chg="mod">
          <ac:chgData name="Maikol Steven Cardona Segura" userId="e70b8046-f6ce-4437-a3d2-dd730973a272" providerId="ADAL" clId="{9C5FC6BF-02A3-410F-8458-18B05A1D23E4}" dt="2024-02-19T13:39:29.980" v="208" actId="20577"/>
          <ac:spMkLst>
            <pc:docMk/>
            <pc:sldMk cId="3717392433" sldId="423"/>
            <ac:spMk id="3" creationId="{605CF272-32DE-489B-BB3E-A869382C7DB1}"/>
          </ac:spMkLst>
        </pc:spChg>
        <pc:picChg chg="mod">
          <ac:chgData name="Maikol Steven Cardona Segura" userId="e70b8046-f6ce-4437-a3d2-dd730973a272" providerId="ADAL" clId="{9C5FC6BF-02A3-410F-8458-18B05A1D23E4}" dt="2024-02-19T13:39:22.949" v="206" actId="14826"/>
          <ac:picMkLst>
            <pc:docMk/>
            <pc:sldMk cId="3717392433" sldId="423"/>
            <ac:picMk id="6" creationId="{7809DE15-103B-AC26-10D3-57D3AA90D2C8}"/>
          </ac:picMkLst>
        </pc:picChg>
      </pc:sldChg>
      <pc:sldChg chg="addSp delSp modSp mod">
        <pc:chgData name="Maikol Steven Cardona Segura" userId="e70b8046-f6ce-4437-a3d2-dd730973a272" providerId="ADAL" clId="{9C5FC6BF-02A3-410F-8458-18B05A1D23E4}" dt="2024-02-19T13:40:43.020" v="211" actId="1076"/>
        <pc:sldMkLst>
          <pc:docMk/>
          <pc:sldMk cId="266398314" sldId="424"/>
        </pc:sldMkLst>
        <pc:graphicFrameChg chg="del">
          <ac:chgData name="Maikol Steven Cardona Segura" userId="e70b8046-f6ce-4437-a3d2-dd730973a272" providerId="ADAL" clId="{9C5FC6BF-02A3-410F-8458-18B05A1D23E4}" dt="2024-02-19T13:40:39.647" v="209" actId="478"/>
          <ac:graphicFrameMkLst>
            <pc:docMk/>
            <pc:sldMk cId="266398314" sldId="424"/>
            <ac:graphicFrameMk id="4" creationId="{C9949A9F-25BC-51D2-BBC0-6AEC437C8DD6}"/>
          </ac:graphicFrameMkLst>
        </pc:graphicFrameChg>
        <pc:picChg chg="add mod">
          <ac:chgData name="Maikol Steven Cardona Segura" userId="e70b8046-f6ce-4437-a3d2-dd730973a272" providerId="ADAL" clId="{9C5FC6BF-02A3-410F-8458-18B05A1D23E4}" dt="2024-02-19T13:40:43.020" v="211" actId="1076"/>
          <ac:picMkLst>
            <pc:docMk/>
            <pc:sldMk cId="266398314" sldId="424"/>
            <ac:picMk id="6" creationId="{464398DE-2DC5-EDE9-9D45-93E60D4431C3}"/>
          </ac:picMkLst>
        </pc:picChg>
      </pc:sldChg>
      <pc:sldChg chg="modSp mod">
        <pc:chgData name="Maikol Steven Cardona Segura" userId="e70b8046-f6ce-4437-a3d2-dd730973a272" providerId="ADAL" clId="{9C5FC6BF-02A3-410F-8458-18B05A1D23E4}" dt="2024-02-19T13:42:14.191" v="295" actId="20577"/>
        <pc:sldMkLst>
          <pc:docMk/>
          <pc:sldMk cId="2370950059" sldId="426"/>
        </pc:sldMkLst>
        <pc:spChg chg="mod">
          <ac:chgData name="Maikol Steven Cardona Segura" userId="e70b8046-f6ce-4437-a3d2-dd730973a272" providerId="ADAL" clId="{9C5FC6BF-02A3-410F-8458-18B05A1D23E4}" dt="2024-02-19T13:42:14.191" v="295" actId="20577"/>
          <ac:spMkLst>
            <pc:docMk/>
            <pc:sldMk cId="2370950059" sldId="426"/>
            <ac:spMk id="3" creationId="{605CF272-32DE-489B-BB3E-A869382C7DB1}"/>
          </ac:spMkLst>
        </pc:spChg>
      </pc:sldChg>
      <pc:sldChg chg="addSp delSp modSp mod">
        <pc:chgData name="Maikol Steven Cardona Segura" userId="e70b8046-f6ce-4437-a3d2-dd730973a272" providerId="ADAL" clId="{9C5FC6BF-02A3-410F-8458-18B05A1D23E4}" dt="2024-02-19T13:51:38.626" v="378" actId="1076"/>
        <pc:sldMkLst>
          <pc:docMk/>
          <pc:sldMk cId="682235808" sldId="465"/>
        </pc:sldMkLst>
        <pc:graphicFrameChg chg="del">
          <ac:chgData name="Maikol Steven Cardona Segura" userId="e70b8046-f6ce-4437-a3d2-dd730973a272" providerId="ADAL" clId="{9C5FC6BF-02A3-410F-8458-18B05A1D23E4}" dt="2024-02-19T13:51:27.256" v="375" actId="478"/>
          <ac:graphicFrameMkLst>
            <pc:docMk/>
            <pc:sldMk cId="682235808" sldId="465"/>
            <ac:graphicFrameMk id="6" creationId="{00000000-0000-0000-0000-000000000000}"/>
          </ac:graphicFrameMkLst>
        </pc:graphicFrameChg>
        <pc:picChg chg="add mod">
          <ac:chgData name="Maikol Steven Cardona Segura" userId="e70b8046-f6ce-4437-a3d2-dd730973a272" providerId="ADAL" clId="{9C5FC6BF-02A3-410F-8458-18B05A1D23E4}" dt="2024-02-19T13:51:38.626" v="378" actId="1076"/>
          <ac:picMkLst>
            <pc:docMk/>
            <pc:sldMk cId="682235808" sldId="465"/>
            <ac:picMk id="5" creationId="{1A93821C-F33A-8446-6958-B9922D5B4F33}"/>
          </ac:picMkLst>
        </pc:picChg>
      </pc:sldChg>
      <pc:sldChg chg="addSp delSp modSp mod">
        <pc:chgData name="Maikol Steven Cardona Segura" userId="e70b8046-f6ce-4437-a3d2-dd730973a272" providerId="ADAL" clId="{9C5FC6BF-02A3-410F-8458-18B05A1D23E4}" dt="2024-02-19T13:48:42.134" v="374" actId="14100"/>
        <pc:sldMkLst>
          <pc:docMk/>
          <pc:sldMk cId="3857782213" sldId="468"/>
        </pc:sldMkLst>
        <pc:picChg chg="del">
          <ac:chgData name="Maikol Steven Cardona Segura" userId="e70b8046-f6ce-4437-a3d2-dd730973a272" providerId="ADAL" clId="{9C5FC6BF-02A3-410F-8458-18B05A1D23E4}" dt="2024-02-19T13:48:35.290" v="371" actId="478"/>
          <ac:picMkLst>
            <pc:docMk/>
            <pc:sldMk cId="3857782213" sldId="468"/>
            <ac:picMk id="4" creationId="{E5F7222A-88EB-BD40-1DF8-39410A32F353}"/>
          </ac:picMkLst>
        </pc:picChg>
        <pc:picChg chg="add mod">
          <ac:chgData name="Maikol Steven Cardona Segura" userId="e70b8046-f6ce-4437-a3d2-dd730973a272" providerId="ADAL" clId="{9C5FC6BF-02A3-410F-8458-18B05A1D23E4}" dt="2024-02-19T13:48:42.134" v="374" actId="14100"/>
          <ac:picMkLst>
            <pc:docMk/>
            <pc:sldMk cId="3857782213" sldId="468"/>
            <ac:picMk id="5" creationId="{6371E558-C0FF-D401-B513-3275585500C7}"/>
          </ac:picMkLst>
        </pc:picChg>
      </pc:sldChg>
      <pc:sldChg chg="modSp add mod">
        <pc:chgData name="Maikol Steven Cardona Segura" userId="e70b8046-f6ce-4437-a3d2-dd730973a272" providerId="ADAL" clId="{9C5FC6BF-02A3-410F-8458-18B05A1D23E4}" dt="2024-02-19T13:43:35.949" v="299"/>
        <pc:sldMkLst>
          <pc:docMk/>
          <pc:sldMk cId="2512461346" sldId="469"/>
        </pc:sldMkLst>
        <pc:spChg chg="mod">
          <ac:chgData name="Maikol Steven Cardona Segura" userId="e70b8046-f6ce-4437-a3d2-dd730973a272" providerId="ADAL" clId="{9C5FC6BF-02A3-410F-8458-18B05A1D23E4}" dt="2024-02-19T13:43:35.949" v="299"/>
          <ac:spMkLst>
            <pc:docMk/>
            <pc:sldMk cId="2512461346" sldId="469"/>
            <ac:spMk id="2" creationId="{00000000-0000-0000-0000-000000000000}"/>
          </ac:spMkLst>
        </pc:spChg>
      </pc:sldChg>
    </pc:docChg>
  </pc:docChgLst>
  <pc:docChgLst>
    <pc:chgData name="Maikol Steven Cardona Segura" userId="S::steven.cardona@nrc.no::e70b8046-f6ce-4437-a3d2-dd730973a272" providerId="AD" clId="Web-{0C81E06B-6E01-99E6-5BC5-DA5C3968F501}"/>
    <pc:docChg chg="modSld">
      <pc:chgData name="Maikol Steven Cardona Segura" userId="S::steven.cardona@nrc.no::e70b8046-f6ce-4437-a3d2-dd730973a272" providerId="AD" clId="Web-{0C81E06B-6E01-99E6-5BC5-DA5C3968F501}" dt="2023-10-30T16:53:46.151" v="10"/>
      <pc:docMkLst>
        <pc:docMk/>
      </pc:docMkLst>
      <pc:sldChg chg="modSp">
        <pc:chgData name="Maikol Steven Cardona Segura" userId="S::steven.cardona@nrc.no::e70b8046-f6ce-4437-a3d2-dd730973a272" providerId="AD" clId="Web-{0C81E06B-6E01-99E6-5BC5-DA5C3968F501}" dt="2023-10-30T16:48:40.953" v="0" actId="1076"/>
        <pc:sldMkLst>
          <pc:docMk/>
          <pc:sldMk cId="3974328523" sldId="301"/>
        </pc:sldMkLst>
        <pc:spChg chg="mod">
          <ac:chgData name="Maikol Steven Cardona Segura" userId="S::steven.cardona@nrc.no::e70b8046-f6ce-4437-a3d2-dd730973a272" providerId="AD" clId="Web-{0C81E06B-6E01-99E6-5BC5-DA5C3968F501}" dt="2023-10-30T16:48:40.953" v="0" actId="1076"/>
          <ac:spMkLst>
            <pc:docMk/>
            <pc:sldMk cId="3974328523" sldId="301"/>
            <ac:spMk id="12" creationId="{00000000-0000-0000-0000-000000000000}"/>
          </ac:spMkLst>
        </pc:spChg>
      </pc:sldChg>
      <pc:sldChg chg="modSp">
        <pc:chgData name="Maikol Steven Cardona Segura" userId="S::steven.cardona@nrc.no::e70b8046-f6ce-4437-a3d2-dd730973a272" providerId="AD" clId="Web-{0C81E06B-6E01-99E6-5BC5-DA5C3968F501}" dt="2023-10-30T16:53:46.151" v="10"/>
        <pc:sldMkLst>
          <pc:docMk/>
          <pc:sldMk cId="2350367954" sldId="303"/>
        </pc:sldMkLst>
        <pc:graphicFrameChg chg="mod modGraphic">
          <ac:chgData name="Maikol Steven Cardona Segura" userId="S::steven.cardona@nrc.no::e70b8046-f6ce-4437-a3d2-dd730973a272" providerId="AD" clId="Web-{0C81E06B-6E01-99E6-5BC5-DA5C3968F501}" dt="2023-10-30T16:53:46.151" v="10"/>
          <ac:graphicFrameMkLst>
            <pc:docMk/>
            <pc:sldMk cId="2350367954" sldId="303"/>
            <ac:graphicFrameMk id="6" creationId="{00000000-0000-0000-0000-000000000000}"/>
          </ac:graphicFrameMkLst>
        </pc:graphicFrameChg>
      </pc:sldChg>
    </pc:docChg>
  </pc:docChgLst>
  <pc:docChgLst>
    <pc:chgData name="Maikol Steven Cardona Segura" userId="e70b8046-f6ce-4437-a3d2-dd730973a272" providerId="ADAL" clId="{8AA90621-4341-4176-ACC0-EC977E941548}"/>
    <pc:docChg chg="custSel modSld">
      <pc:chgData name="Maikol Steven Cardona Segura" userId="e70b8046-f6ce-4437-a3d2-dd730973a272" providerId="ADAL" clId="{8AA90621-4341-4176-ACC0-EC977E941548}" dt="2023-05-10T20:56:11.928" v="50" actId="1076"/>
      <pc:docMkLst>
        <pc:docMk/>
      </pc:docMkLst>
      <pc:sldChg chg="modSp mod">
        <pc:chgData name="Maikol Steven Cardona Segura" userId="e70b8046-f6ce-4437-a3d2-dd730973a272" providerId="ADAL" clId="{8AA90621-4341-4176-ACC0-EC977E941548}" dt="2023-05-10T20:51:32.520" v="44" actId="20577"/>
        <pc:sldMkLst>
          <pc:docMk/>
          <pc:sldMk cId="2157655870" sldId="280"/>
        </pc:sldMkLst>
        <pc:spChg chg="mod">
          <ac:chgData name="Maikol Steven Cardona Segura" userId="e70b8046-f6ce-4437-a3d2-dd730973a272" providerId="ADAL" clId="{8AA90621-4341-4176-ACC0-EC977E941548}" dt="2023-05-10T20:51:32.520" v="44" actId="20577"/>
          <ac:spMkLst>
            <pc:docMk/>
            <pc:sldMk cId="2157655870" sldId="280"/>
            <ac:spMk id="4" creationId="{00000000-0000-0000-0000-000000000000}"/>
          </ac:spMkLst>
        </pc:spChg>
      </pc:sldChg>
      <pc:sldChg chg="modSp">
        <pc:chgData name="Maikol Steven Cardona Segura" userId="e70b8046-f6ce-4437-a3d2-dd730973a272" providerId="ADAL" clId="{8AA90621-4341-4176-ACC0-EC977E941548}" dt="2023-05-10T20:51:17.194" v="35" actId="20577"/>
        <pc:sldMkLst>
          <pc:docMk/>
          <pc:sldMk cId="3603649291" sldId="390"/>
        </pc:sldMkLst>
        <pc:graphicFrameChg chg="mod">
          <ac:chgData name="Maikol Steven Cardona Segura" userId="e70b8046-f6ce-4437-a3d2-dd730973a272" providerId="ADAL" clId="{8AA90621-4341-4176-ACC0-EC977E941548}" dt="2023-05-10T20:51:17.194" v="35" actId="20577"/>
          <ac:graphicFrameMkLst>
            <pc:docMk/>
            <pc:sldMk cId="3603649291" sldId="390"/>
            <ac:graphicFrameMk id="19" creationId="{5C09BB04-0CE8-4ECA-2DAE-3E55FC6369E8}"/>
          </ac:graphicFrameMkLst>
        </pc:graphicFrameChg>
      </pc:sldChg>
      <pc:sldChg chg="modSp mod">
        <pc:chgData name="Maikol Steven Cardona Segura" userId="e70b8046-f6ce-4437-a3d2-dd730973a272" providerId="ADAL" clId="{8AA90621-4341-4176-ACC0-EC977E941548}" dt="2023-05-10T20:51:50.131" v="45" actId="313"/>
        <pc:sldMkLst>
          <pc:docMk/>
          <pc:sldMk cId="4146300836" sldId="406"/>
        </pc:sldMkLst>
        <pc:spChg chg="mod">
          <ac:chgData name="Maikol Steven Cardona Segura" userId="e70b8046-f6ce-4437-a3d2-dd730973a272" providerId="ADAL" clId="{8AA90621-4341-4176-ACC0-EC977E941548}" dt="2023-05-10T20:51:50.131" v="45" actId="313"/>
          <ac:spMkLst>
            <pc:docMk/>
            <pc:sldMk cId="4146300836" sldId="406"/>
            <ac:spMk id="14" creationId="{00000000-0000-0000-0000-000000000000}"/>
          </ac:spMkLst>
        </pc:spChg>
      </pc:sldChg>
      <pc:sldChg chg="addSp delSp modSp mod">
        <pc:chgData name="Maikol Steven Cardona Segura" userId="e70b8046-f6ce-4437-a3d2-dd730973a272" providerId="ADAL" clId="{8AA90621-4341-4176-ACC0-EC977E941548}" dt="2023-05-10T20:56:11.928" v="50" actId="1076"/>
        <pc:sldMkLst>
          <pc:docMk/>
          <pc:sldMk cId="3857782213" sldId="468"/>
        </pc:sldMkLst>
        <pc:picChg chg="add mod">
          <ac:chgData name="Maikol Steven Cardona Segura" userId="e70b8046-f6ce-4437-a3d2-dd730973a272" providerId="ADAL" clId="{8AA90621-4341-4176-ACC0-EC977E941548}" dt="2023-05-10T20:56:11.928" v="50" actId="1076"/>
          <ac:picMkLst>
            <pc:docMk/>
            <pc:sldMk cId="3857782213" sldId="468"/>
            <ac:picMk id="4" creationId="{E5F7222A-88EB-BD40-1DF8-39410A32F353}"/>
          </ac:picMkLst>
        </pc:picChg>
        <pc:picChg chg="del">
          <ac:chgData name="Maikol Steven Cardona Segura" userId="e70b8046-f6ce-4437-a3d2-dd730973a272" providerId="ADAL" clId="{8AA90621-4341-4176-ACC0-EC977E941548}" dt="2023-05-10T20:56:05.189" v="46" actId="478"/>
          <ac:picMkLst>
            <pc:docMk/>
            <pc:sldMk cId="3857782213" sldId="468"/>
            <ac:picMk id="5" creationId="{69E2DDD4-3EC4-B234-6A36-01D1E5388FB5}"/>
          </ac:picMkLst>
        </pc:picChg>
      </pc:sldChg>
    </pc:docChg>
  </pc:docChgLst>
  <pc:docChgLst>
    <pc:chgData name="Paula Pena" userId="ea845ccf-d191-433d-a2ab-ffb26af157cd" providerId="ADAL" clId="{B91AB231-B9F9-4C08-B705-0F3E53E999E4}"/>
    <pc:docChg chg="modSld">
      <pc:chgData name="Paula Pena" userId="ea845ccf-d191-433d-a2ab-ffb26af157cd" providerId="ADAL" clId="{B91AB231-B9F9-4C08-B705-0F3E53E999E4}" dt="2023-08-10T19:33:40.393" v="1" actId="20577"/>
      <pc:docMkLst>
        <pc:docMk/>
      </pc:docMkLst>
      <pc:sldChg chg="modSp mod">
        <pc:chgData name="Paula Pena" userId="ea845ccf-d191-433d-a2ab-ffb26af157cd" providerId="ADAL" clId="{B91AB231-B9F9-4C08-B705-0F3E53E999E4}" dt="2023-08-10T19:33:40.393" v="1" actId="20577"/>
        <pc:sldMkLst>
          <pc:docMk/>
          <pc:sldMk cId="2350367954" sldId="303"/>
        </pc:sldMkLst>
        <pc:graphicFrameChg chg="modGraphic">
          <ac:chgData name="Paula Pena" userId="ea845ccf-d191-433d-a2ab-ffb26af157cd" providerId="ADAL" clId="{B91AB231-B9F9-4C08-B705-0F3E53E999E4}" dt="2023-08-10T19:33:40.393" v="1" actId="20577"/>
          <ac:graphicFrameMkLst>
            <pc:docMk/>
            <pc:sldMk cId="2350367954" sldId="303"/>
            <ac:graphicFrameMk id="6" creationId="{00000000-0000-0000-0000-000000000000}"/>
          </ac:graphicFrameMkLst>
        </pc:graphicFrameChg>
      </pc:sldChg>
    </pc:docChg>
  </pc:docChgLst>
  <pc:docChgLst>
    <pc:chgData name="Brayan Alexander Benavides Rodriguez" userId="S::brayan.benavides@nrc.no::b5a622cf-a00e-4899-b390-3badd984e536" providerId="AD" clId="Web-{7B0750E7-4326-DB09-5ABB-62DD9089D5E4}"/>
    <pc:docChg chg="modSld">
      <pc:chgData name="Brayan Alexander Benavides Rodriguez" userId="S::brayan.benavides@nrc.no::b5a622cf-a00e-4899-b390-3badd984e536" providerId="AD" clId="Web-{7B0750E7-4326-DB09-5ABB-62DD9089D5E4}" dt="2023-08-01T20:34:47.804" v="0" actId="1076"/>
      <pc:docMkLst>
        <pc:docMk/>
      </pc:docMkLst>
      <pc:sldChg chg="modSp">
        <pc:chgData name="Brayan Alexander Benavides Rodriguez" userId="S::brayan.benavides@nrc.no::b5a622cf-a00e-4899-b390-3badd984e536" providerId="AD" clId="Web-{7B0750E7-4326-DB09-5ABB-62DD9089D5E4}" dt="2023-08-01T20:34:47.804" v="0" actId="1076"/>
        <pc:sldMkLst>
          <pc:docMk/>
          <pc:sldMk cId="1709611649" sldId="434"/>
        </pc:sldMkLst>
        <pc:spChg chg="mod">
          <ac:chgData name="Brayan Alexander Benavides Rodriguez" userId="S::brayan.benavides@nrc.no::b5a622cf-a00e-4899-b390-3badd984e536" providerId="AD" clId="Web-{7B0750E7-4326-DB09-5ABB-62DD9089D5E4}" dt="2023-08-01T20:34:47.804" v="0" actId="1076"/>
          <ac:spMkLst>
            <pc:docMk/>
            <pc:sldMk cId="1709611649" sldId="434"/>
            <ac:spMk id="9" creationId="{00000000-0000-0000-0000-000000000000}"/>
          </ac:spMkLst>
        </pc:spChg>
      </pc:sldChg>
    </pc:docChg>
  </pc:docChgLst>
  <pc:docChgLst>
    <pc:chgData name="Maikol Steven Cardona Segura" userId="e70b8046-f6ce-4437-a3d2-dd730973a272" providerId="ADAL" clId="{5149513D-2919-401C-831E-CC3B7EDD7F7E}"/>
    <pc:docChg chg="modSld">
      <pc:chgData name="Maikol Steven Cardona Segura" userId="e70b8046-f6ce-4437-a3d2-dd730973a272" providerId="ADAL" clId="{5149513D-2919-401C-831E-CC3B7EDD7F7E}" dt="2024-06-04T13:59:29.960" v="31" actId="20577"/>
      <pc:docMkLst>
        <pc:docMk/>
      </pc:docMkLst>
      <pc:sldChg chg="modSp mod">
        <pc:chgData name="Maikol Steven Cardona Segura" userId="e70b8046-f6ce-4437-a3d2-dd730973a272" providerId="ADAL" clId="{5149513D-2919-401C-831E-CC3B7EDD7F7E}" dt="2024-06-04T13:59:10.739" v="6" actId="20577"/>
        <pc:sldMkLst>
          <pc:docMk/>
          <pc:sldMk cId="2157655870" sldId="280"/>
        </pc:sldMkLst>
        <pc:spChg chg="mod">
          <ac:chgData name="Maikol Steven Cardona Segura" userId="e70b8046-f6ce-4437-a3d2-dd730973a272" providerId="ADAL" clId="{5149513D-2919-401C-831E-CC3B7EDD7F7E}" dt="2024-06-04T13:59:10.739" v="6" actId="20577"/>
          <ac:spMkLst>
            <pc:docMk/>
            <pc:sldMk cId="2157655870" sldId="280"/>
            <ac:spMk id="4" creationId="{00000000-0000-0000-0000-000000000000}"/>
          </ac:spMkLst>
        </pc:spChg>
      </pc:sldChg>
      <pc:sldChg chg="modSp">
        <pc:chgData name="Maikol Steven Cardona Segura" userId="e70b8046-f6ce-4437-a3d2-dd730973a272" providerId="ADAL" clId="{5149513D-2919-401C-831E-CC3B7EDD7F7E}" dt="2024-06-04T13:59:29.960" v="31" actId="20577"/>
        <pc:sldMkLst>
          <pc:docMk/>
          <pc:sldMk cId="3603649291" sldId="390"/>
        </pc:sldMkLst>
        <pc:graphicFrameChg chg="mod">
          <ac:chgData name="Maikol Steven Cardona Segura" userId="e70b8046-f6ce-4437-a3d2-dd730973a272" providerId="ADAL" clId="{5149513D-2919-401C-831E-CC3B7EDD7F7E}" dt="2024-06-04T13:59:29.960" v="31" actId="20577"/>
          <ac:graphicFrameMkLst>
            <pc:docMk/>
            <pc:sldMk cId="3603649291" sldId="390"/>
            <ac:graphicFrameMk id="19" creationId="{5C09BB04-0CE8-4ECA-2DAE-3E55FC6369E8}"/>
          </ac:graphicFrameMkLst>
        </pc:graphicFrameChg>
      </pc:sldChg>
    </pc:docChg>
  </pc:docChgLst>
  <pc:docChgLst>
    <pc:chgData name="Maikol Steven Cardona Segura" userId="S::steven.cardona@nrc.no::e70b8046-f6ce-4437-a3d2-dd730973a272" providerId="AD" clId="Web-{1DF61E20-9899-B5DD-4223-55621F73D278}"/>
    <pc:docChg chg="modSld">
      <pc:chgData name="Maikol Steven Cardona Segura" userId="S::steven.cardona@nrc.no::e70b8046-f6ce-4437-a3d2-dd730973a272" providerId="AD" clId="Web-{1DF61E20-9899-B5DD-4223-55621F73D278}" dt="2023-08-01T20:29:54.848" v="6" actId="20577"/>
      <pc:docMkLst>
        <pc:docMk/>
      </pc:docMkLst>
      <pc:sldChg chg="modSp">
        <pc:chgData name="Maikol Steven Cardona Segura" userId="S::steven.cardona@nrc.no::e70b8046-f6ce-4437-a3d2-dd730973a272" providerId="AD" clId="Web-{1DF61E20-9899-B5DD-4223-55621F73D278}" dt="2023-08-01T20:29:54.848" v="6" actId="20577"/>
        <pc:sldMkLst>
          <pc:docMk/>
          <pc:sldMk cId="2157655870" sldId="280"/>
        </pc:sldMkLst>
        <pc:spChg chg="mod">
          <ac:chgData name="Maikol Steven Cardona Segura" userId="S::steven.cardona@nrc.no::e70b8046-f6ce-4437-a3d2-dd730973a272" providerId="AD" clId="Web-{1DF61E20-9899-B5DD-4223-55621F73D278}" dt="2023-08-01T20:29:54.848" v="6" actId="20577"/>
          <ac:spMkLst>
            <pc:docMk/>
            <pc:sldMk cId="2157655870" sldId="280"/>
            <ac:spMk id="4" creationId="{00000000-0000-0000-0000-000000000000}"/>
          </ac:spMkLst>
        </pc:spChg>
      </pc:sldChg>
    </pc:docChg>
  </pc:docChgLst>
  <pc:docChgLst>
    <pc:chgData name="Maikol Steven Cardona Segura" userId="e70b8046-f6ce-4437-a3d2-dd730973a272" providerId="ADAL" clId="{DC0E16A7-15DA-4211-BC72-267D9F74F293}"/>
    <pc:docChg chg="modSld">
      <pc:chgData name="Maikol Steven Cardona Segura" userId="e70b8046-f6ce-4437-a3d2-dd730973a272" providerId="ADAL" clId="{DC0E16A7-15DA-4211-BC72-267D9F74F293}" dt="2023-08-25T19:08:27.794" v="131" actId="20577"/>
      <pc:docMkLst>
        <pc:docMk/>
      </pc:docMkLst>
      <pc:sldChg chg="modSp mod">
        <pc:chgData name="Maikol Steven Cardona Segura" userId="e70b8046-f6ce-4437-a3d2-dd730973a272" providerId="ADAL" clId="{DC0E16A7-15DA-4211-BC72-267D9F74F293}" dt="2023-08-25T19:08:27.794" v="131" actId="20577"/>
        <pc:sldMkLst>
          <pc:docMk/>
          <pc:sldMk cId="2157655870" sldId="280"/>
        </pc:sldMkLst>
        <pc:spChg chg="mod">
          <ac:chgData name="Maikol Steven Cardona Segura" userId="e70b8046-f6ce-4437-a3d2-dd730973a272" providerId="ADAL" clId="{DC0E16A7-15DA-4211-BC72-267D9F74F293}" dt="2023-08-25T19:08:27.794" v="131" actId="20577"/>
          <ac:spMkLst>
            <pc:docMk/>
            <pc:sldMk cId="2157655870" sldId="280"/>
            <ac:spMk id="4" creationId="{00000000-0000-0000-0000-000000000000}"/>
          </ac:spMkLst>
        </pc:spChg>
      </pc:sldChg>
      <pc:sldChg chg="modSp mod">
        <pc:chgData name="Maikol Steven Cardona Segura" userId="e70b8046-f6ce-4437-a3d2-dd730973a272" providerId="ADAL" clId="{DC0E16A7-15DA-4211-BC72-267D9F74F293}" dt="2023-08-23T16:08:08.290" v="125" actId="20577"/>
        <pc:sldMkLst>
          <pc:docMk/>
          <pc:sldMk cId="3974328523" sldId="301"/>
        </pc:sldMkLst>
        <pc:spChg chg="mod">
          <ac:chgData name="Maikol Steven Cardona Segura" userId="e70b8046-f6ce-4437-a3d2-dd730973a272" providerId="ADAL" clId="{DC0E16A7-15DA-4211-BC72-267D9F74F293}" dt="2023-08-23T16:08:04.299" v="123" actId="20577"/>
          <ac:spMkLst>
            <pc:docMk/>
            <pc:sldMk cId="3974328523" sldId="301"/>
            <ac:spMk id="12" creationId="{00000000-0000-0000-0000-000000000000}"/>
          </ac:spMkLst>
        </pc:spChg>
        <pc:graphicFrameChg chg="modGraphic">
          <ac:chgData name="Maikol Steven Cardona Segura" userId="e70b8046-f6ce-4437-a3d2-dd730973a272" providerId="ADAL" clId="{DC0E16A7-15DA-4211-BC72-267D9F74F293}" dt="2023-08-23T16:08:08.290" v="125" actId="20577"/>
          <ac:graphicFrameMkLst>
            <pc:docMk/>
            <pc:sldMk cId="3974328523" sldId="301"/>
            <ac:graphicFrameMk id="5" creationId="{00000000-0000-0000-0000-000000000000}"/>
          </ac:graphicFrameMkLst>
        </pc:graphicFrameChg>
      </pc:sldChg>
      <pc:sldChg chg="modSp mod">
        <pc:chgData name="Maikol Steven Cardona Segura" userId="e70b8046-f6ce-4437-a3d2-dd730973a272" providerId="ADAL" clId="{DC0E16A7-15DA-4211-BC72-267D9F74F293}" dt="2023-08-23T15:32:33.099" v="117" actId="404"/>
        <pc:sldMkLst>
          <pc:docMk/>
          <pc:sldMk cId="3603649291" sldId="390"/>
        </pc:sldMkLst>
        <pc:graphicFrameChg chg="mod modGraphic">
          <ac:chgData name="Maikol Steven Cardona Segura" userId="e70b8046-f6ce-4437-a3d2-dd730973a272" providerId="ADAL" clId="{DC0E16A7-15DA-4211-BC72-267D9F74F293}" dt="2023-08-23T15:32:33.099" v="117" actId="404"/>
          <ac:graphicFrameMkLst>
            <pc:docMk/>
            <pc:sldMk cId="3603649291" sldId="390"/>
            <ac:graphicFrameMk id="19" creationId="{5C09BB04-0CE8-4ECA-2DAE-3E55FC6369E8}"/>
          </ac:graphicFrameMkLst>
        </pc:graphicFrameChg>
      </pc:sldChg>
    </pc:docChg>
  </pc:docChgLst>
  <pc:docChgLst>
    <pc:chgData name="Maikol Steven Cardona Segura" userId="e70b8046-f6ce-4437-a3d2-dd730973a272" providerId="ADAL" clId="{3239FE8A-B6CE-4C1D-BD66-9DAFD5482662}"/>
    <pc:docChg chg="modSld">
      <pc:chgData name="Maikol Steven Cardona Segura" userId="e70b8046-f6ce-4437-a3d2-dd730973a272" providerId="ADAL" clId="{3239FE8A-B6CE-4C1D-BD66-9DAFD5482662}" dt="2023-10-09T19:55:32.617" v="91" actId="20577"/>
      <pc:docMkLst>
        <pc:docMk/>
      </pc:docMkLst>
      <pc:sldChg chg="modSp mod">
        <pc:chgData name="Maikol Steven Cardona Segura" userId="e70b8046-f6ce-4437-a3d2-dd730973a272" providerId="ADAL" clId="{3239FE8A-B6CE-4C1D-BD66-9DAFD5482662}" dt="2023-10-09T19:54:52.756" v="81" actId="20577"/>
        <pc:sldMkLst>
          <pc:docMk/>
          <pc:sldMk cId="2157655870" sldId="280"/>
        </pc:sldMkLst>
        <pc:spChg chg="mod">
          <ac:chgData name="Maikol Steven Cardona Segura" userId="e70b8046-f6ce-4437-a3d2-dd730973a272" providerId="ADAL" clId="{3239FE8A-B6CE-4C1D-BD66-9DAFD5482662}" dt="2023-10-09T19:54:52.756" v="81" actId="20577"/>
          <ac:spMkLst>
            <pc:docMk/>
            <pc:sldMk cId="2157655870" sldId="280"/>
            <ac:spMk id="4" creationId="{00000000-0000-0000-0000-000000000000}"/>
          </ac:spMkLst>
        </pc:spChg>
      </pc:sldChg>
      <pc:sldChg chg="modSp mod">
        <pc:chgData name="Maikol Steven Cardona Segura" userId="e70b8046-f6ce-4437-a3d2-dd730973a272" providerId="ADAL" clId="{3239FE8A-B6CE-4C1D-BD66-9DAFD5482662}" dt="2023-10-09T19:55:32.617" v="91" actId="20577"/>
        <pc:sldMkLst>
          <pc:docMk/>
          <pc:sldMk cId="3603649291" sldId="390"/>
        </pc:sldMkLst>
        <pc:graphicFrameChg chg="mod modGraphic">
          <ac:chgData name="Maikol Steven Cardona Segura" userId="e70b8046-f6ce-4437-a3d2-dd730973a272" providerId="ADAL" clId="{3239FE8A-B6CE-4C1D-BD66-9DAFD5482662}" dt="2023-10-09T19:55:32.617" v="91" actId="20577"/>
          <ac:graphicFrameMkLst>
            <pc:docMk/>
            <pc:sldMk cId="3603649291" sldId="390"/>
            <ac:graphicFrameMk id="19" creationId="{5C09BB04-0CE8-4ECA-2DAE-3E55FC6369E8}"/>
          </ac:graphicFrameMkLst>
        </pc:graphicFrameChg>
      </pc:sldChg>
    </pc:docChg>
  </pc:docChgLst>
  <pc:docChgLst>
    <pc:chgData name="Maikol Steven Cardona Segura" userId="e70b8046-f6ce-4437-a3d2-dd730973a272" providerId="ADAL" clId="{BB72C9D8-0AEE-4014-A144-84256C380245}"/>
    <pc:docChg chg="modSld sldOrd">
      <pc:chgData name="Maikol Steven Cardona Segura" userId="e70b8046-f6ce-4437-a3d2-dd730973a272" providerId="ADAL" clId="{BB72C9D8-0AEE-4014-A144-84256C380245}" dt="2024-01-22T15:08:56.677" v="23" actId="20577"/>
      <pc:docMkLst>
        <pc:docMk/>
      </pc:docMkLst>
      <pc:sldChg chg="modSp mod">
        <pc:chgData name="Maikol Steven Cardona Segura" userId="e70b8046-f6ce-4437-a3d2-dd730973a272" providerId="ADAL" clId="{BB72C9D8-0AEE-4014-A144-84256C380245}" dt="2024-01-22T15:08:31.534" v="6" actId="20577"/>
        <pc:sldMkLst>
          <pc:docMk/>
          <pc:sldMk cId="2157655870" sldId="280"/>
        </pc:sldMkLst>
        <pc:spChg chg="mod">
          <ac:chgData name="Maikol Steven Cardona Segura" userId="e70b8046-f6ce-4437-a3d2-dd730973a272" providerId="ADAL" clId="{BB72C9D8-0AEE-4014-A144-84256C380245}" dt="2024-01-22T15:08:31.534" v="6" actId="20577"/>
          <ac:spMkLst>
            <pc:docMk/>
            <pc:sldMk cId="2157655870" sldId="280"/>
            <ac:spMk id="4" creationId="{00000000-0000-0000-0000-000000000000}"/>
          </ac:spMkLst>
        </pc:spChg>
      </pc:sldChg>
      <pc:sldChg chg="modSp ord">
        <pc:chgData name="Maikol Steven Cardona Segura" userId="e70b8046-f6ce-4437-a3d2-dd730973a272" providerId="ADAL" clId="{BB72C9D8-0AEE-4014-A144-84256C380245}" dt="2024-01-22T15:08:56.677" v="23" actId="20577"/>
        <pc:sldMkLst>
          <pc:docMk/>
          <pc:sldMk cId="3603649291" sldId="390"/>
        </pc:sldMkLst>
        <pc:graphicFrameChg chg="mod">
          <ac:chgData name="Maikol Steven Cardona Segura" userId="e70b8046-f6ce-4437-a3d2-dd730973a272" providerId="ADAL" clId="{BB72C9D8-0AEE-4014-A144-84256C380245}" dt="2024-01-22T15:08:56.677" v="23" actId="20577"/>
          <ac:graphicFrameMkLst>
            <pc:docMk/>
            <pc:sldMk cId="3603649291" sldId="390"/>
            <ac:graphicFrameMk id="19" creationId="{5C09BB04-0CE8-4ECA-2DAE-3E55FC6369E8}"/>
          </ac:graphicFrameMkLst>
        </pc:graphicFrameChg>
      </pc:sldChg>
    </pc:docChg>
  </pc:docChgLst>
  <pc:docChgLst>
    <pc:chgData name="Brayan Alexander Benavides Rodriguez" userId="S::brayan.benavides@nrc.no::b5a622cf-a00e-4899-b390-3badd984e536" providerId="AD" clId="Web-{E2C38ED9-2F81-47A5-A3FD-0A3098BE98E4}"/>
    <pc:docChg chg="modSld">
      <pc:chgData name="Brayan Alexander Benavides Rodriguez" userId="S::brayan.benavides@nrc.no::b5a622cf-a00e-4899-b390-3badd984e536" providerId="AD" clId="Web-{E2C38ED9-2F81-47A5-A3FD-0A3098BE98E4}" dt="2023-11-20T13:36:29.940" v="11" actId="20577"/>
      <pc:docMkLst>
        <pc:docMk/>
      </pc:docMkLst>
      <pc:sldChg chg="delSp modSp">
        <pc:chgData name="Brayan Alexander Benavides Rodriguez" userId="S::brayan.benavides@nrc.no::b5a622cf-a00e-4899-b390-3badd984e536" providerId="AD" clId="Web-{E2C38ED9-2F81-47A5-A3FD-0A3098BE98E4}" dt="2023-11-20T13:36:29.940" v="11" actId="20577"/>
        <pc:sldMkLst>
          <pc:docMk/>
          <pc:sldMk cId="2157655870" sldId="280"/>
        </pc:sldMkLst>
        <pc:spChg chg="mod">
          <ac:chgData name="Brayan Alexander Benavides Rodriguez" userId="S::brayan.benavides@nrc.no::b5a622cf-a00e-4899-b390-3badd984e536" providerId="AD" clId="Web-{E2C38ED9-2F81-47A5-A3FD-0A3098BE98E4}" dt="2023-11-20T13:36:29.940" v="11" actId="20577"/>
          <ac:spMkLst>
            <pc:docMk/>
            <pc:sldMk cId="2157655870" sldId="280"/>
            <ac:spMk id="4" creationId="{00000000-0000-0000-0000-000000000000}"/>
          </ac:spMkLst>
        </pc:spChg>
        <pc:cxnChg chg="del">
          <ac:chgData name="Brayan Alexander Benavides Rodriguez" userId="S::brayan.benavides@nrc.no::b5a622cf-a00e-4899-b390-3badd984e536" providerId="AD" clId="Web-{E2C38ED9-2F81-47A5-A3FD-0A3098BE98E4}" dt="2023-11-20T13:36:26.862" v="2"/>
          <ac:cxnSpMkLst>
            <pc:docMk/>
            <pc:sldMk cId="2157655870" sldId="280"/>
            <ac:cxnSpMk id="3" creationId="{00000000-0000-0000-0000-000000000000}"/>
          </ac:cxnSpMkLst>
        </pc:cxnChg>
      </pc:sldChg>
    </pc:docChg>
  </pc:docChgLst>
  <pc:docChgLst>
    <pc:chgData name="Maikol Steven Cardona Segura" userId="e70b8046-f6ce-4437-a3d2-dd730973a272" providerId="ADAL" clId="{625623BB-EB8C-4113-87BB-6111562C0D89}"/>
    <pc:docChg chg="custSel delSld modSld sldOrd modSection">
      <pc:chgData name="Maikol Steven Cardona Segura" userId="e70b8046-f6ce-4437-a3d2-dd730973a272" providerId="ADAL" clId="{625623BB-EB8C-4113-87BB-6111562C0D89}" dt="2024-07-16T20:56:27.083" v="84" actId="47"/>
      <pc:docMkLst>
        <pc:docMk/>
      </pc:docMkLst>
      <pc:sldChg chg="modSp mod">
        <pc:chgData name="Maikol Steven Cardona Segura" userId="e70b8046-f6ce-4437-a3d2-dd730973a272" providerId="ADAL" clId="{625623BB-EB8C-4113-87BB-6111562C0D89}" dt="2024-07-16T19:54:26.313" v="6" actId="20577"/>
        <pc:sldMkLst>
          <pc:docMk/>
          <pc:sldMk cId="2157655870" sldId="280"/>
        </pc:sldMkLst>
        <pc:spChg chg="mod">
          <ac:chgData name="Maikol Steven Cardona Segura" userId="e70b8046-f6ce-4437-a3d2-dd730973a272" providerId="ADAL" clId="{625623BB-EB8C-4113-87BB-6111562C0D89}" dt="2024-07-16T19:54:26.313" v="6" actId="20577"/>
          <ac:spMkLst>
            <pc:docMk/>
            <pc:sldMk cId="2157655870" sldId="280"/>
            <ac:spMk id="4" creationId="{00000000-0000-0000-0000-000000000000}"/>
          </ac:spMkLst>
        </pc:spChg>
      </pc:sldChg>
      <pc:sldChg chg="del">
        <pc:chgData name="Maikol Steven Cardona Segura" userId="e70b8046-f6ce-4437-a3d2-dd730973a272" providerId="ADAL" clId="{625623BB-EB8C-4113-87BB-6111562C0D89}" dt="2024-07-16T20:01:33.478" v="46" actId="47"/>
        <pc:sldMkLst>
          <pc:docMk/>
          <pc:sldMk cId="1325115911" sldId="302"/>
        </pc:sldMkLst>
      </pc:sldChg>
      <pc:sldChg chg="del">
        <pc:chgData name="Maikol Steven Cardona Segura" userId="e70b8046-f6ce-4437-a3d2-dd730973a272" providerId="ADAL" clId="{625623BB-EB8C-4113-87BB-6111562C0D89}" dt="2024-07-16T20:56:07.878" v="82" actId="47"/>
        <pc:sldMkLst>
          <pc:docMk/>
          <pc:sldMk cId="2350367954" sldId="303"/>
        </pc:sldMkLst>
      </pc:sldChg>
      <pc:sldChg chg="ord">
        <pc:chgData name="Maikol Steven Cardona Segura" userId="e70b8046-f6ce-4437-a3d2-dd730973a272" providerId="ADAL" clId="{625623BB-EB8C-4113-87BB-6111562C0D89}" dt="2024-07-16T20:01:48.484" v="48"/>
        <pc:sldMkLst>
          <pc:docMk/>
          <pc:sldMk cId="2565944296" sldId="330"/>
        </pc:sldMkLst>
      </pc:sldChg>
      <pc:sldChg chg="del">
        <pc:chgData name="Maikol Steven Cardona Segura" userId="e70b8046-f6ce-4437-a3d2-dd730973a272" providerId="ADAL" clId="{625623BB-EB8C-4113-87BB-6111562C0D89}" dt="2024-07-16T19:59:13.713" v="45" actId="47"/>
        <pc:sldMkLst>
          <pc:docMk/>
          <pc:sldMk cId="214177378" sldId="369"/>
        </pc:sldMkLst>
      </pc:sldChg>
      <pc:sldChg chg="modSp">
        <pc:chgData name="Maikol Steven Cardona Segura" userId="e70b8046-f6ce-4437-a3d2-dd730973a272" providerId="ADAL" clId="{625623BB-EB8C-4113-87BB-6111562C0D89}" dt="2024-07-16T19:54:40.350" v="19" actId="20577"/>
        <pc:sldMkLst>
          <pc:docMk/>
          <pc:sldMk cId="3603649291" sldId="390"/>
        </pc:sldMkLst>
        <pc:graphicFrameChg chg="mod">
          <ac:chgData name="Maikol Steven Cardona Segura" userId="e70b8046-f6ce-4437-a3d2-dd730973a272" providerId="ADAL" clId="{625623BB-EB8C-4113-87BB-6111562C0D89}" dt="2024-07-16T19:54:40.350" v="19" actId="20577"/>
          <ac:graphicFrameMkLst>
            <pc:docMk/>
            <pc:sldMk cId="3603649291" sldId="390"/>
            <ac:graphicFrameMk id="19" creationId="{5C09BB04-0CE8-4ECA-2DAE-3E55FC6369E8}"/>
          </ac:graphicFrameMkLst>
        </pc:graphicFrameChg>
      </pc:sldChg>
      <pc:sldChg chg="del">
        <pc:chgData name="Maikol Steven Cardona Segura" userId="e70b8046-f6ce-4437-a3d2-dd730973a272" providerId="ADAL" clId="{625623BB-EB8C-4113-87BB-6111562C0D89}" dt="2024-07-16T20:56:20.516" v="83" actId="47"/>
        <pc:sldMkLst>
          <pc:docMk/>
          <pc:sldMk cId="3167527147" sldId="396"/>
        </pc:sldMkLst>
      </pc:sldChg>
      <pc:sldChg chg="modSp mod">
        <pc:chgData name="Maikol Steven Cardona Segura" userId="e70b8046-f6ce-4437-a3d2-dd730973a272" providerId="ADAL" clId="{625623BB-EB8C-4113-87BB-6111562C0D89}" dt="2024-07-16T19:58:38.628" v="44" actId="20577"/>
        <pc:sldMkLst>
          <pc:docMk/>
          <pc:sldMk cId="2372943586" sldId="408"/>
        </pc:sldMkLst>
        <pc:spChg chg="mod">
          <ac:chgData name="Maikol Steven Cardona Segura" userId="e70b8046-f6ce-4437-a3d2-dd730973a272" providerId="ADAL" clId="{625623BB-EB8C-4113-87BB-6111562C0D89}" dt="2024-07-16T19:58:38.628" v="44" actId="20577"/>
          <ac:spMkLst>
            <pc:docMk/>
            <pc:sldMk cId="2372943586" sldId="408"/>
            <ac:spMk id="5" creationId="{00000000-0000-0000-0000-000000000000}"/>
          </ac:spMkLst>
        </pc:spChg>
      </pc:sldChg>
      <pc:sldChg chg="addSp delSp modSp mod">
        <pc:chgData name="Maikol Steven Cardona Segura" userId="e70b8046-f6ce-4437-a3d2-dd730973a272" providerId="ADAL" clId="{625623BB-EB8C-4113-87BB-6111562C0D89}" dt="2024-07-16T19:57:22.587" v="24" actId="14100"/>
        <pc:sldMkLst>
          <pc:docMk/>
          <pc:sldMk cId="2108409817" sldId="410"/>
        </pc:sldMkLst>
        <pc:picChg chg="add mod">
          <ac:chgData name="Maikol Steven Cardona Segura" userId="e70b8046-f6ce-4437-a3d2-dd730973a272" providerId="ADAL" clId="{625623BB-EB8C-4113-87BB-6111562C0D89}" dt="2024-07-16T19:57:22.587" v="24" actId="14100"/>
          <ac:picMkLst>
            <pc:docMk/>
            <pc:sldMk cId="2108409817" sldId="410"/>
            <ac:picMk id="4" creationId="{8207F394-C843-B353-6C46-BFEC83A14C91}"/>
          </ac:picMkLst>
        </pc:picChg>
        <pc:picChg chg="del">
          <ac:chgData name="Maikol Steven Cardona Segura" userId="e70b8046-f6ce-4437-a3d2-dd730973a272" providerId="ADAL" clId="{625623BB-EB8C-4113-87BB-6111562C0D89}" dt="2024-07-16T19:57:16.408" v="20" actId="478"/>
          <ac:picMkLst>
            <pc:docMk/>
            <pc:sldMk cId="2108409817" sldId="410"/>
            <ac:picMk id="11" creationId="{66C1DC95-59D8-279A-E89C-98DA7102211E}"/>
          </ac:picMkLst>
        </pc:picChg>
      </pc:sldChg>
      <pc:sldChg chg="del">
        <pc:chgData name="Maikol Steven Cardona Segura" userId="e70b8046-f6ce-4437-a3d2-dd730973a272" providerId="ADAL" clId="{625623BB-EB8C-4113-87BB-6111562C0D89}" dt="2024-07-16T20:56:02.930" v="81" actId="47"/>
        <pc:sldMkLst>
          <pc:docMk/>
          <pc:sldMk cId="4072811171" sldId="414"/>
        </pc:sldMkLst>
      </pc:sldChg>
      <pc:sldChg chg="del">
        <pc:chgData name="Maikol Steven Cardona Segura" userId="e70b8046-f6ce-4437-a3d2-dd730973a272" providerId="ADAL" clId="{625623BB-EB8C-4113-87BB-6111562C0D89}" dt="2024-07-16T20:55:58.039" v="80" actId="47"/>
        <pc:sldMkLst>
          <pc:docMk/>
          <pc:sldMk cId="3249062736" sldId="419"/>
        </pc:sldMkLst>
      </pc:sldChg>
      <pc:sldChg chg="del">
        <pc:chgData name="Maikol Steven Cardona Segura" userId="e70b8046-f6ce-4437-a3d2-dd730973a272" providerId="ADAL" clId="{625623BB-EB8C-4113-87BB-6111562C0D89}" dt="2024-07-16T20:55:58.039" v="80" actId="47"/>
        <pc:sldMkLst>
          <pc:docMk/>
          <pc:sldMk cId="687416545" sldId="422"/>
        </pc:sldMkLst>
      </pc:sldChg>
      <pc:sldChg chg="modSp">
        <pc:chgData name="Maikol Steven Cardona Segura" userId="e70b8046-f6ce-4437-a3d2-dd730973a272" providerId="ADAL" clId="{625623BB-EB8C-4113-87BB-6111562C0D89}" dt="2024-07-16T20:03:05.377" v="79" actId="20577"/>
        <pc:sldMkLst>
          <pc:docMk/>
          <pc:sldMk cId="618836655" sldId="449"/>
        </pc:sldMkLst>
        <pc:spChg chg="mod">
          <ac:chgData name="Maikol Steven Cardona Segura" userId="e70b8046-f6ce-4437-a3d2-dd730973a272" providerId="ADAL" clId="{625623BB-EB8C-4113-87BB-6111562C0D89}" dt="2024-07-16T20:03:05.377" v="79" actId="20577"/>
          <ac:spMkLst>
            <pc:docMk/>
            <pc:sldMk cId="618836655" sldId="449"/>
            <ac:spMk id="7" creationId="{480BC605-F444-4967-AF67-BA444AD0BE04}"/>
          </ac:spMkLst>
        </pc:spChg>
      </pc:sldChg>
      <pc:sldChg chg="del">
        <pc:chgData name="Maikol Steven Cardona Segura" userId="e70b8046-f6ce-4437-a3d2-dd730973a272" providerId="ADAL" clId="{625623BB-EB8C-4113-87BB-6111562C0D89}" dt="2024-07-16T20:02:36.404" v="49" actId="47"/>
        <pc:sldMkLst>
          <pc:docMk/>
          <pc:sldMk cId="484833402" sldId="464"/>
        </pc:sldMkLst>
      </pc:sldChg>
      <pc:sldChg chg="del">
        <pc:chgData name="Maikol Steven Cardona Segura" userId="e70b8046-f6ce-4437-a3d2-dd730973a272" providerId="ADAL" clId="{625623BB-EB8C-4113-87BB-6111562C0D89}" dt="2024-07-16T20:56:27.083" v="84" actId="47"/>
        <pc:sldMkLst>
          <pc:docMk/>
          <pc:sldMk cId="542043526" sldId="466"/>
        </pc:sldMkLst>
      </pc:sldChg>
    </pc:docChg>
  </pc:docChgLst>
  <pc:docChgLst>
    <pc:chgData name="Maikol Steven Cardona Segura" userId="e70b8046-f6ce-4437-a3d2-dd730973a272" providerId="ADAL" clId="{D31E0A76-FC47-4AAB-A7ED-59D378D70FE1}"/>
    <pc:docChg chg="modSld">
      <pc:chgData name="Maikol Steven Cardona Segura" userId="e70b8046-f6ce-4437-a3d2-dd730973a272" providerId="ADAL" clId="{D31E0A76-FC47-4AAB-A7ED-59D378D70FE1}" dt="2024-05-03T13:37:02.145" v="36" actId="20577"/>
      <pc:docMkLst>
        <pc:docMk/>
      </pc:docMkLst>
      <pc:sldChg chg="modSp mod">
        <pc:chgData name="Maikol Steven Cardona Segura" userId="e70b8046-f6ce-4437-a3d2-dd730973a272" providerId="ADAL" clId="{D31E0A76-FC47-4AAB-A7ED-59D378D70FE1}" dt="2024-05-03T13:37:02.145" v="36" actId="20577"/>
        <pc:sldMkLst>
          <pc:docMk/>
          <pc:sldMk cId="2157655870" sldId="280"/>
        </pc:sldMkLst>
        <pc:spChg chg="mod">
          <ac:chgData name="Maikol Steven Cardona Segura" userId="e70b8046-f6ce-4437-a3d2-dd730973a272" providerId="ADAL" clId="{D31E0A76-FC47-4AAB-A7ED-59D378D70FE1}" dt="2024-05-03T13:37:02.145" v="36" actId="20577"/>
          <ac:spMkLst>
            <pc:docMk/>
            <pc:sldMk cId="2157655870" sldId="280"/>
            <ac:spMk id="4" creationId="{00000000-0000-0000-0000-000000000000}"/>
          </ac:spMkLst>
        </pc:spChg>
      </pc:sldChg>
      <pc:sldChg chg="modSp">
        <pc:chgData name="Maikol Steven Cardona Segura" userId="e70b8046-f6ce-4437-a3d2-dd730973a272" providerId="ADAL" clId="{D31E0A76-FC47-4AAB-A7ED-59D378D70FE1}" dt="2024-05-02T13:26:44.698" v="34" actId="20577"/>
        <pc:sldMkLst>
          <pc:docMk/>
          <pc:sldMk cId="3603649291" sldId="390"/>
        </pc:sldMkLst>
        <pc:graphicFrameChg chg="mod">
          <ac:chgData name="Maikol Steven Cardona Segura" userId="e70b8046-f6ce-4437-a3d2-dd730973a272" providerId="ADAL" clId="{D31E0A76-FC47-4AAB-A7ED-59D378D70FE1}" dt="2024-05-02T13:26:44.698" v="34" actId="20577"/>
          <ac:graphicFrameMkLst>
            <pc:docMk/>
            <pc:sldMk cId="3603649291" sldId="390"/>
            <ac:graphicFrameMk id="19" creationId="{5C09BB04-0CE8-4ECA-2DAE-3E55FC6369E8}"/>
          </ac:graphicFrameMkLst>
        </pc:graphicFrameChg>
      </pc:sldChg>
    </pc:docChg>
  </pc:docChgLst>
  <pc:docChgLst>
    <pc:chgData name="Maikol Steven Cardona Segura" userId="S::steven.cardona@nrc.no::e70b8046-f6ce-4437-a3d2-dd730973a272" providerId="AD" clId="Web-{A8F04469-E507-08FC-88FF-F213EB87130A}"/>
    <pc:docChg chg="modSld">
      <pc:chgData name="Maikol Steven Cardona Segura" userId="S::steven.cardona@nrc.no::e70b8046-f6ce-4437-a3d2-dd730973a272" providerId="AD" clId="Web-{A8F04469-E507-08FC-88FF-F213EB87130A}" dt="2024-02-19T01:18:15.107" v="31" actId="20577"/>
      <pc:docMkLst>
        <pc:docMk/>
      </pc:docMkLst>
      <pc:sldChg chg="modSp">
        <pc:chgData name="Maikol Steven Cardona Segura" userId="S::steven.cardona@nrc.no::e70b8046-f6ce-4437-a3d2-dd730973a272" providerId="AD" clId="Web-{A8F04469-E507-08FC-88FF-F213EB87130A}" dt="2024-02-19T01:17:35.808" v="13" actId="20577"/>
        <pc:sldMkLst>
          <pc:docMk/>
          <pc:sldMk cId="2157655870" sldId="280"/>
        </pc:sldMkLst>
        <pc:spChg chg="mod">
          <ac:chgData name="Maikol Steven Cardona Segura" userId="S::steven.cardona@nrc.no::e70b8046-f6ce-4437-a3d2-dd730973a272" providerId="AD" clId="Web-{A8F04469-E507-08FC-88FF-F213EB87130A}" dt="2024-02-19T01:17:35.808" v="13" actId="20577"/>
          <ac:spMkLst>
            <pc:docMk/>
            <pc:sldMk cId="2157655870" sldId="280"/>
            <ac:spMk id="4" creationId="{00000000-0000-0000-0000-000000000000}"/>
          </ac:spMkLst>
        </pc:spChg>
      </pc:sldChg>
      <pc:sldChg chg="modSp">
        <pc:chgData name="Maikol Steven Cardona Segura" userId="S::steven.cardona@nrc.no::e70b8046-f6ce-4437-a3d2-dd730973a272" providerId="AD" clId="Web-{A8F04469-E507-08FC-88FF-F213EB87130A}" dt="2024-02-19T01:18:15.107" v="31" actId="20577"/>
        <pc:sldMkLst>
          <pc:docMk/>
          <pc:sldMk cId="3603649291" sldId="390"/>
        </pc:sldMkLst>
        <pc:graphicFrameChg chg="modGraphic">
          <ac:chgData name="Maikol Steven Cardona Segura" userId="S::steven.cardona@nrc.no::e70b8046-f6ce-4437-a3d2-dd730973a272" providerId="AD" clId="Web-{A8F04469-E507-08FC-88FF-F213EB87130A}" dt="2024-02-19T01:18:15.107" v="31" actId="20577"/>
          <ac:graphicFrameMkLst>
            <pc:docMk/>
            <pc:sldMk cId="3603649291" sldId="390"/>
            <ac:graphicFrameMk id="19" creationId="{5C09BB04-0CE8-4ECA-2DAE-3E55FC6369E8}"/>
          </ac:graphicFrameMkLst>
        </pc:graphicFrameChg>
      </pc:sldChg>
    </pc:docChg>
  </pc:docChgLst>
  <pc:docChgLst>
    <pc:chgData name="Paula Pena" userId="S::paula.pena@nrc.no::ea845ccf-d191-433d-a2ab-ffb26af157cd" providerId="AD" clId="Web-{DD0DDEDA-646B-94A7-B4A0-C07B2129C024}"/>
    <pc:docChg chg="modSld">
      <pc:chgData name="Paula Pena" userId="S::paula.pena@nrc.no::ea845ccf-d191-433d-a2ab-ffb26af157cd" providerId="AD" clId="Web-{DD0DDEDA-646B-94A7-B4A0-C07B2129C024}" dt="2023-05-25T18:54:28.162" v="91" actId="14100"/>
      <pc:docMkLst>
        <pc:docMk/>
      </pc:docMkLst>
      <pc:sldChg chg="addSp delSp modSp">
        <pc:chgData name="Paula Pena" userId="S::paula.pena@nrc.no::ea845ccf-d191-433d-a2ab-ffb26af157cd" providerId="AD" clId="Web-{DD0DDEDA-646B-94A7-B4A0-C07B2129C024}" dt="2023-05-25T18:54:28.162" v="91" actId="14100"/>
        <pc:sldMkLst>
          <pc:docMk/>
          <pc:sldMk cId="859472204" sldId="382"/>
        </pc:sldMkLst>
        <pc:picChg chg="add mod">
          <ac:chgData name="Paula Pena" userId="S::paula.pena@nrc.no::ea845ccf-d191-433d-a2ab-ffb26af157cd" providerId="AD" clId="Web-{DD0DDEDA-646B-94A7-B4A0-C07B2129C024}" dt="2023-05-25T18:54:28.162" v="91" actId="14100"/>
          <ac:picMkLst>
            <pc:docMk/>
            <pc:sldMk cId="859472204" sldId="382"/>
            <ac:picMk id="3" creationId="{F075B82F-54BA-3A06-68A3-1759536EBC19}"/>
          </ac:picMkLst>
        </pc:picChg>
        <pc:picChg chg="del">
          <ac:chgData name="Paula Pena" userId="S::paula.pena@nrc.no::ea845ccf-d191-433d-a2ab-ffb26af157cd" providerId="AD" clId="Web-{DD0DDEDA-646B-94A7-B4A0-C07B2129C024}" dt="2023-05-25T18:54:20.287" v="88"/>
          <ac:picMkLst>
            <pc:docMk/>
            <pc:sldMk cId="859472204" sldId="382"/>
            <ac:picMk id="5" creationId="{373C562F-A0D9-8499-B5CD-82768645AFDF}"/>
          </ac:picMkLst>
        </pc:picChg>
      </pc:sldChg>
      <pc:sldChg chg="delSp modSp">
        <pc:chgData name="Paula Pena" userId="S::paula.pena@nrc.no::ea845ccf-d191-433d-a2ab-ffb26af157cd" providerId="AD" clId="Web-{DD0DDEDA-646B-94A7-B4A0-C07B2129C024}" dt="2023-05-25T18:52:22.596" v="39"/>
        <pc:sldMkLst>
          <pc:docMk/>
          <pc:sldMk cId="2794147143" sldId="395"/>
        </pc:sldMkLst>
        <pc:spChg chg="del">
          <ac:chgData name="Paula Pena" userId="S::paula.pena@nrc.no::ea845ccf-d191-433d-a2ab-ffb26af157cd" providerId="AD" clId="Web-{DD0DDEDA-646B-94A7-B4A0-C07B2129C024}" dt="2023-05-25T18:52:22.596" v="39"/>
          <ac:spMkLst>
            <pc:docMk/>
            <pc:sldMk cId="2794147143" sldId="395"/>
            <ac:spMk id="6" creationId="{00000000-0000-0000-0000-000000000000}"/>
          </ac:spMkLst>
        </pc:spChg>
        <pc:spChg chg="mod">
          <ac:chgData name="Paula Pena" userId="S::paula.pena@nrc.no::ea845ccf-d191-433d-a2ab-ffb26af157cd" providerId="AD" clId="Web-{DD0DDEDA-646B-94A7-B4A0-C07B2129C024}" dt="2023-05-25T18:52:03.705" v="37" actId="14100"/>
          <ac:spMkLst>
            <pc:docMk/>
            <pc:sldMk cId="2794147143" sldId="395"/>
            <ac:spMk id="8" creationId="{00000000-0000-0000-0000-000000000000}"/>
          </ac:spMkLst>
        </pc:spChg>
        <pc:picChg chg="del">
          <ac:chgData name="Paula Pena" userId="S::paula.pena@nrc.no::ea845ccf-d191-433d-a2ab-ffb26af157cd" providerId="AD" clId="Web-{DD0DDEDA-646B-94A7-B4A0-C07B2129C024}" dt="2023-05-25T18:52:21.190" v="38"/>
          <ac:picMkLst>
            <pc:docMk/>
            <pc:sldMk cId="2794147143" sldId="395"/>
            <ac:picMk id="4" creationId="{00000000-0000-0000-0000-000000000000}"/>
          </ac:picMkLst>
        </pc:picChg>
      </pc:sldChg>
      <pc:sldChg chg="modSp">
        <pc:chgData name="Paula Pena" userId="S::paula.pena@nrc.no::ea845ccf-d191-433d-a2ab-ffb26af157cd" providerId="AD" clId="Web-{DD0DDEDA-646B-94A7-B4A0-C07B2129C024}" dt="2023-05-25T18:50:16.968" v="32" actId="20577"/>
        <pc:sldMkLst>
          <pc:docMk/>
          <pc:sldMk cId="434532287" sldId="407"/>
        </pc:sldMkLst>
        <pc:spChg chg="mod">
          <ac:chgData name="Paula Pena" userId="S::paula.pena@nrc.no::ea845ccf-d191-433d-a2ab-ffb26af157cd" providerId="AD" clId="Web-{DD0DDEDA-646B-94A7-B4A0-C07B2129C024}" dt="2023-05-25T18:50:16.968" v="32" actId="20577"/>
          <ac:spMkLst>
            <pc:docMk/>
            <pc:sldMk cId="434532287" sldId="407"/>
            <ac:spMk id="7" creationId="{00000000-0000-0000-0000-000000000000}"/>
          </ac:spMkLst>
        </pc:spChg>
      </pc:sldChg>
      <pc:sldChg chg="addSp delSp modSp">
        <pc:chgData name="Paula Pena" userId="S::paula.pena@nrc.no::ea845ccf-d191-433d-a2ab-ffb26af157cd" providerId="AD" clId="Web-{DD0DDEDA-646B-94A7-B4A0-C07B2129C024}" dt="2023-05-25T18:49:52.748" v="4" actId="1076"/>
        <pc:sldMkLst>
          <pc:docMk/>
          <pc:sldMk cId="2108409817" sldId="410"/>
        </pc:sldMkLst>
        <pc:picChg chg="add mod">
          <ac:chgData name="Paula Pena" userId="S::paula.pena@nrc.no::ea845ccf-d191-433d-a2ab-ffb26af157cd" providerId="AD" clId="Web-{DD0DDEDA-646B-94A7-B4A0-C07B2129C024}" dt="2023-05-25T18:49:52.748" v="4" actId="1076"/>
          <ac:picMkLst>
            <pc:docMk/>
            <pc:sldMk cId="2108409817" sldId="410"/>
            <ac:picMk id="3" creationId="{4BA281EE-A492-AD9D-3EF9-DB1A65EF098F}"/>
          </ac:picMkLst>
        </pc:picChg>
        <pc:picChg chg="del">
          <ac:chgData name="Paula Pena" userId="S::paula.pena@nrc.no::ea845ccf-d191-433d-a2ab-ffb26af157cd" providerId="AD" clId="Web-{DD0DDEDA-646B-94A7-B4A0-C07B2129C024}" dt="2023-05-25T18:49:43.498" v="0"/>
          <ac:picMkLst>
            <pc:docMk/>
            <pc:sldMk cId="2108409817" sldId="410"/>
            <ac:picMk id="4" creationId="{B7695172-C511-4354-AE2A-FAAB8EB50A98}"/>
          </ac:picMkLst>
        </pc:picChg>
      </pc:sldChg>
      <pc:sldChg chg="modSp">
        <pc:chgData name="Paula Pena" userId="S::paula.pena@nrc.no::ea845ccf-d191-433d-a2ab-ffb26af157cd" providerId="AD" clId="Web-{DD0DDEDA-646B-94A7-B4A0-C07B2129C024}" dt="2023-05-25T18:53:31.536" v="87"/>
        <pc:sldMkLst>
          <pc:docMk/>
          <pc:sldMk cId="682235808" sldId="465"/>
        </pc:sldMkLst>
        <pc:graphicFrameChg chg="mod modGraphic">
          <ac:chgData name="Paula Pena" userId="S::paula.pena@nrc.no::ea845ccf-d191-433d-a2ab-ffb26af157cd" providerId="AD" clId="Web-{DD0DDEDA-646B-94A7-B4A0-C07B2129C024}" dt="2023-05-25T18:53:31.536" v="87"/>
          <ac:graphicFrameMkLst>
            <pc:docMk/>
            <pc:sldMk cId="682235808" sldId="465"/>
            <ac:graphicFrameMk id="6" creationId="{00000000-0000-0000-0000-000000000000}"/>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DCD4ED-10E1-4056-9D46-6AD3EA8F45D3}" type="doc">
      <dgm:prSet loTypeId="urn:microsoft.com/office/officeart/2008/layout/NameandTitleOrganizationalChart" loCatId="hierarchy" qsTypeId="urn:microsoft.com/office/officeart/2005/8/quickstyle/simple3" qsCatId="simple" csTypeId="urn:microsoft.com/office/officeart/2005/8/colors/accent1_2" csCatId="accent1" phldr="1"/>
      <dgm:spPr/>
      <dgm:t>
        <a:bodyPr/>
        <a:lstStyle/>
        <a:p>
          <a:endParaRPr lang="es-ES"/>
        </a:p>
      </dgm:t>
    </dgm:pt>
    <dgm:pt modelId="{B353375D-211E-4E62-966E-671E7A8FFD5F}">
      <dgm:prSet phldrT="[Texto]"/>
      <dgm:spPr/>
      <dgm:t>
        <a:bodyPr/>
        <a:lstStyle/>
        <a:p>
          <a:r>
            <a:rPr lang="es-ES"/>
            <a:t>COORDINADOR FINANCIERO</a:t>
          </a:r>
          <a:endParaRPr lang="es-ES" dirty="0"/>
        </a:p>
      </dgm:t>
    </dgm:pt>
    <dgm:pt modelId="{37846140-D707-4F09-9AA1-2D0A0BF123D4}" type="parTrans" cxnId="{6108BA14-7FE3-4991-9262-4A18DF424033}">
      <dgm:prSet/>
      <dgm:spPr/>
      <dgm:t>
        <a:bodyPr/>
        <a:lstStyle/>
        <a:p>
          <a:endParaRPr lang="es-ES"/>
        </a:p>
      </dgm:t>
    </dgm:pt>
    <dgm:pt modelId="{DA231689-1EBD-4E54-B51F-46F9AAB199BF}" type="sibTrans" cxnId="{6108BA14-7FE3-4991-9262-4A18DF424033}">
      <dgm:prSet/>
      <dgm:spPr/>
      <dgm:t>
        <a:bodyPr/>
        <a:lstStyle/>
        <a:p>
          <a:r>
            <a:rPr lang="es-ES"/>
            <a:t>STEVEN CARDONA</a:t>
          </a:r>
        </a:p>
      </dgm:t>
    </dgm:pt>
    <dgm:pt modelId="{03188FE4-1BAE-4B5C-A156-5D3F292C4CCA}">
      <dgm:prSet phldrT="[Texto]"/>
      <dgm:spPr/>
      <dgm:t>
        <a:bodyPr/>
        <a:lstStyle/>
        <a:p>
          <a:r>
            <a:rPr lang="es-ES" dirty="0"/>
            <a:t>OFICIAL FINANZAS</a:t>
          </a:r>
        </a:p>
      </dgm:t>
    </dgm:pt>
    <dgm:pt modelId="{804842C3-C616-4532-A202-9D507CC412A7}" type="parTrans" cxnId="{9392A96D-3129-4876-9E4D-511A982723DC}">
      <dgm:prSet/>
      <dgm:spPr/>
      <dgm:t>
        <a:bodyPr/>
        <a:lstStyle/>
        <a:p>
          <a:endParaRPr lang="es-ES"/>
        </a:p>
      </dgm:t>
    </dgm:pt>
    <dgm:pt modelId="{F50203FE-C887-44FF-9BDF-6B189ACE3362}" type="sibTrans" cxnId="{9392A96D-3129-4876-9E4D-511A982723DC}">
      <dgm:prSet custT="1"/>
      <dgm:spPr/>
      <dgm:t>
        <a:bodyPr/>
        <a:lstStyle/>
        <a:p>
          <a:r>
            <a:rPr lang="es-ES" sz="600" dirty="0"/>
            <a:t>PAULA PEÑA</a:t>
          </a:r>
        </a:p>
      </dgm:t>
    </dgm:pt>
    <dgm:pt modelId="{7B0DB601-151D-4FA6-9039-B83B6F3A93DE}">
      <dgm:prSet phldrT="[Texto]"/>
      <dgm:spPr/>
      <dgm:t>
        <a:bodyPr/>
        <a:lstStyle/>
        <a:p>
          <a:r>
            <a:rPr lang="es-ES" dirty="0"/>
            <a:t>OFICIAL FINANZAS (C)</a:t>
          </a:r>
        </a:p>
      </dgm:t>
    </dgm:pt>
    <dgm:pt modelId="{0BD13CF2-7359-4BC1-96AF-3D59BFA992AE}" type="parTrans" cxnId="{5DBA848C-D875-4339-AF2D-68F99905F918}">
      <dgm:prSet/>
      <dgm:spPr/>
      <dgm:t>
        <a:bodyPr/>
        <a:lstStyle/>
        <a:p>
          <a:endParaRPr lang="es-ES"/>
        </a:p>
      </dgm:t>
    </dgm:pt>
    <dgm:pt modelId="{C7001A83-8367-4D9D-BB11-4F375C84FA82}" type="sibTrans" cxnId="{5DBA848C-D875-4339-AF2D-68F99905F918}">
      <dgm:prSet custT="1"/>
      <dgm:spPr/>
      <dgm:t>
        <a:bodyPr/>
        <a:lstStyle/>
        <a:p>
          <a:pPr marL="0" lvl="0" indent="0" algn="r" defTabSz="222250">
            <a:lnSpc>
              <a:spcPct val="90000"/>
            </a:lnSpc>
            <a:spcBef>
              <a:spcPct val="0"/>
            </a:spcBef>
            <a:spcAft>
              <a:spcPct val="35000"/>
            </a:spcAft>
            <a:buNone/>
          </a:pPr>
          <a:r>
            <a:rPr lang="es-ES" sz="500" kern="1200" dirty="0">
              <a:solidFill>
                <a:prstClr val="black">
                  <a:hueOff val="0"/>
                  <a:satOff val="0"/>
                  <a:lumOff val="0"/>
                  <a:alphaOff val="0"/>
                </a:prstClr>
              </a:solidFill>
              <a:latin typeface="Franklin Gothic Book"/>
              <a:ea typeface="+mn-ea"/>
              <a:cs typeface="+mn-cs"/>
            </a:rPr>
            <a:t>KATHERINE GRASS</a:t>
          </a:r>
        </a:p>
      </dgm:t>
    </dgm:pt>
    <dgm:pt modelId="{3AA60637-F97E-4E1A-AA58-191A769DD203}">
      <dgm:prSet phldrT="[Texto]" custT="1"/>
      <dgm:spPr/>
      <dgm:t>
        <a:bodyPr/>
        <a:lstStyle/>
        <a:p>
          <a:pPr marL="0" lvl="0" indent="0" algn="ctr" defTabSz="311150" rtl="0">
            <a:lnSpc>
              <a:spcPct val="90000"/>
            </a:lnSpc>
            <a:spcBef>
              <a:spcPct val="0"/>
            </a:spcBef>
            <a:spcAft>
              <a:spcPct val="35000"/>
            </a:spcAft>
            <a:buNone/>
          </a:pPr>
          <a:r>
            <a:rPr lang="es-ES" sz="800" b="0" kern="1200" dirty="0">
              <a:solidFill>
                <a:prstClr val="black"/>
              </a:solidFill>
              <a:latin typeface="Franklin Gothic Book"/>
              <a:ea typeface="+mn-ea"/>
              <a:cs typeface="+mn-cs"/>
            </a:rPr>
            <a:t>OFICIAL FINANZAS</a:t>
          </a:r>
        </a:p>
      </dgm:t>
    </dgm:pt>
    <dgm:pt modelId="{E6A01FF7-1398-473D-9DF5-2A1FEB5C1BDA}" type="parTrans" cxnId="{ECACA666-7242-4083-A633-A22E090A624A}">
      <dgm:prSet/>
      <dgm:spPr/>
      <dgm:t>
        <a:bodyPr/>
        <a:lstStyle/>
        <a:p>
          <a:endParaRPr lang="es-MX"/>
        </a:p>
      </dgm:t>
    </dgm:pt>
    <dgm:pt modelId="{41785779-D3CA-43B7-ADB1-ED525FF955B0}" type="sibTrans" cxnId="{ECACA666-7242-4083-A633-A22E090A624A}">
      <dgm:prSet/>
      <dgm:spPr/>
      <dgm:t>
        <a:bodyPr/>
        <a:lstStyle/>
        <a:p>
          <a:r>
            <a:rPr lang="es-MX" dirty="0"/>
            <a:t>BRAYAN BENAVIDES</a:t>
          </a:r>
        </a:p>
      </dgm:t>
    </dgm:pt>
    <dgm:pt modelId="{0891A29E-E4E2-425D-BE7C-AB7FD3C4AB41}">
      <dgm:prSet/>
      <dgm:spPr/>
      <dgm:t>
        <a:bodyPr/>
        <a:lstStyle/>
        <a:p>
          <a:r>
            <a:rPr lang="es-ES" dirty="0"/>
            <a:t>ASISTENTE TECNICO FINANZAS</a:t>
          </a:r>
        </a:p>
      </dgm:t>
    </dgm:pt>
    <dgm:pt modelId="{7235818F-66C8-467E-A36D-2F3D32D32380}" type="parTrans" cxnId="{3B09B924-520B-4070-8D4C-E68F6982012C}">
      <dgm:prSet/>
      <dgm:spPr/>
      <dgm:t>
        <a:bodyPr/>
        <a:lstStyle/>
        <a:p>
          <a:endParaRPr lang="es-MX"/>
        </a:p>
      </dgm:t>
    </dgm:pt>
    <dgm:pt modelId="{0EC9971A-6730-4236-B70D-9BA00E0656EC}" type="sibTrans" cxnId="{3B09B924-520B-4070-8D4C-E68F6982012C}">
      <dgm:prSet/>
      <dgm:spPr/>
      <dgm:t>
        <a:bodyPr/>
        <a:lstStyle/>
        <a:p>
          <a:r>
            <a:rPr lang="es-MX"/>
            <a:t>Ingrid Escobar</a:t>
          </a:r>
        </a:p>
      </dgm:t>
    </dgm:pt>
    <dgm:pt modelId="{2FE1F8D6-F525-40B2-AFBA-E7ED8808401B}">
      <dgm:prSet phldrT="[Texto]"/>
      <dgm:spPr/>
      <dgm:t>
        <a:bodyPr/>
        <a:lstStyle/>
        <a:p>
          <a:r>
            <a:rPr lang="es-ES" dirty="0"/>
            <a:t>ASISTENTE TECNICO FINANZAS</a:t>
          </a:r>
        </a:p>
      </dgm:t>
    </dgm:pt>
    <dgm:pt modelId="{426ADCE5-8D74-44D0-8792-6673CAE047C0}" type="parTrans" cxnId="{EAFA81AB-1788-4D72-9FED-33FD6988A0AA}">
      <dgm:prSet/>
      <dgm:spPr/>
      <dgm:t>
        <a:bodyPr/>
        <a:lstStyle/>
        <a:p>
          <a:endParaRPr lang="es-CO"/>
        </a:p>
      </dgm:t>
    </dgm:pt>
    <dgm:pt modelId="{611B9554-8FEC-4898-9570-6374C31838C5}" type="sibTrans" cxnId="{EAFA81AB-1788-4D72-9FED-33FD6988A0AA}">
      <dgm:prSet/>
      <dgm:spPr/>
      <dgm:t>
        <a:bodyPr/>
        <a:lstStyle/>
        <a:p>
          <a:r>
            <a:rPr lang="es-MX" dirty="0"/>
            <a:t>Juan Morales</a:t>
          </a:r>
          <a:endParaRPr lang="es-CO" dirty="0"/>
        </a:p>
      </dgm:t>
    </dgm:pt>
    <dgm:pt modelId="{869C472E-5905-4D6F-B951-76FB3E52D6BC}">
      <dgm:prSet phldrT="[Texto]"/>
      <dgm:spPr/>
      <dgm:t>
        <a:bodyPr/>
        <a:lstStyle/>
        <a:p>
          <a:r>
            <a:rPr lang="es-ES" dirty="0"/>
            <a:t>ASISTENTE TECNICA FINANZAS</a:t>
          </a:r>
        </a:p>
      </dgm:t>
    </dgm:pt>
    <dgm:pt modelId="{7D2A62FE-E480-4E61-837A-2E620275B328}" type="parTrans" cxnId="{2DB69891-F17B-40AB-B365-B77B8F320A98}">
      <dgm:prSet/>
      <dgm:spPr/>
      <dgm:t>
        <a:bodyPr/>
        <a:lstStyle/>
        <a:p>
          <a:endParaRPr lang="es-CO"/>
        </a:p>
      </dgm:t>
    </dgm:pt>
    <dgm:pt modelId="{C87CE6C8-9A5A-48B8-9151-8A6643CAC508}" type="sibTrans" cxnId="{2DB69891-F17B-40AB-B365-B77B8F320A98}">
      <dgm:prSet/>
      <dgm:spPr/>
      <dgm:t>
        <a:bodyPr/>
        <a:lstStyle/>
        <a:p>
          <a:r>
            <a:rPr lang="es-MX" dirty="0"/>
            <a:t>Por Contratar</a:t>
          </a:r>
          <a:endParaRPr lang="es-CO" dirty="0"/>
        </a:p>
      </dgm:t>
    </dgm:pt>
    <dgm:pt modelId="{0FE5780E-6FEC-468B-B7D3-E87093BF00E2}">
      <dgm:prSet phldrT="[Texto]"/>
      <dgm:spPr/>
      <dgm:t>
        <a:bodyPr/>
        <a:lstStyle/>
        <a:p>
          <a:r>
            <a:rPr lang="es-ES" dirty="0"/>
            <a:t>ASISTENTE TECNICO FINANZAS</a:t>
          </a:r>
        </a:p>
      </dgm:t>
    </dgm:pt>
    <dgm:pt modelId="{DD3D86B5-8C35-40D6-9CB1-F18D15C6A101}" type="parTrans" cxnId="{13B8888C-8BFE-4EB0-8F39-EBE7596D1D24}">
      <dgm:prSet/>
      <dgm:spPr/>
      <dgm:t>
        <a:bodyPr/>
        <a:lstStyle/>
        <a:p>
          <a:endParaRPr lang="es-CO"/>
        </a:p>
      </dgm:t>
    </dgm:pt>
    <dgm:pt modelId="{C49EE9A4-9144-49A7-B973-7CFD3D32BE7F}" type="sibTrans" cxnId="{13B8888C-8BFE-4EB0-8F39-EBE7596D1D24}">
      <dgm:prSet/>
      <dgm:spPr/>
      <dgm:t>
        <a:bodyPr/>
        <a:lstStyle/>
        <a:p>
          <a:r>
            <a:rPr lang="es-MX" dirty="0"/>
            <a:t>Karen Jimenez</a:t>
          </a:r>
          <a:endParaRPr lang="es-CO" dirty="0"/>
        </a:p>
      </dgm:t>
    </dgm:pt>
    <dgm:pt modelId="{EEE7AE02-BE9E-412C-9C4B-DC6031517C8F}" type="pres">
      <dgm:prSet presAssocID="{0DDCD4ED-10E1-4056-9D46-6AD3EA8F45D3}" presName="hierChild1" presStyleCnt="0">
        <dgm:presLayoutVars>
          <dgm:orgChart val="1"/>
          <dgm:chPref val="1"/>
          <dgm:dir/>
          <dgm:animOne val="branch"/>
          <dgm:animLvl val="lvl"/>
          <dgm:resizeHandles/>
        </dgm:presLayoutVars>
      </dgm:prSet>
      <dgm:spPr/>
    </dgm:pt>
    <dgm:pt modelId="{C7C4343A-65C1-409E-8605-23AA3080B74F}" type="pres">
      <dgm:prSet presAssocID="{B353375D-211E-4E62-966E-671E7A8FFD5F}" presName="hierRoot1" presStyleCnt="0">
        <dgm:presLayoutVars>
          <dgm:hierBranch val="init"/>
        </dgm:presLayoutVars>
      </dgm:prSet>
      <dgm:spPr/>
    </dgm:pt>
    <dgm:pt modelId="{7590E9DB-91DE-4D47-99B1-9C3D2CDCEC2E}" type="pres">
      <dgm:prSet presAssocID="{B353375D-211E-4E62-966E-671E7A8FFD5F}" presName="rootComposite1" presStyleCnt="0"/>
      <dgm:spPr/>
    </dgm:pt>
    <dgm:pt modelId="{3AF3FD92-1196-4B6F-B3F6-001E3941ABC1}" type="pres">
      <dgm:prSet presAssocID="{B353375D-211E-4E62-966E-671E7A8FFD5F}" presName="rootText1" presStyleLbl="node0" presStyleIdx="0" presStyleCnt="1">
        <dgm:presLayoutVars>
          <dgm:chMax/>
          <dgm:chPref val="3"/>
        </dgm:presLayoutVars>
      </dgm:prSet>
      <dgm:spPr/>
    </dgm:pt>
    <dgm:pt modelId="{BD36ABB1-5E83-458E-BB92-D13EC9CE527F}" type="pres">
      <dgm:prSet presAssocID="{B353375D-211E-4E62-966E-671E7A8FFD5F}" presName="titleText1" presStyleLbl="fgAcc0" presStyleIdx="0" presStyleCnt="1">
        <dgm:presLayoutVars>
          <dgm:chMax val="0"/>
          <dgm:chPref val="0"/>
        </dgm:presLayoutVars>
      </dgm:prSet>
      <dgm:spPr/>
    </dgm:pt>
    <dgm:pt modelId="{50B2B9EC-9363-4092-9788-F2632F36FA4E}" type="pres">
      <dgm:prSet presAssocID="{B353375D-211E-4E62-966E-671E7A8FFD5F}" presName="rootConnector1" presStyleLbl="node1" presStyleIdx="0" presStyleCnt="7"/>
      <dgm:spPr/>
    </dgm:pt>
    <dgm:pt modelId="{DB2A5E61-BECF-4719-A6B2-766652ED93FE}" type="pres">
      <dgm:prSet presAssocID="{B353375D-211E-4E62-966E-671E7A8FFD5F}" presName="hierChild2" presStyleCnt="0"/>
      <dgm:spPr/>
    </dgm:pt>
    <dgm:pt modelId="{833FFA7D-D0E1-41DE-8189-59D187C922A7}" type="pres">
      <dgm:prSet presAssocID="{804842C3-C616-4532-A202-9D507CC412A7}" presName="Name37" presStyleLbl="parChTrans1D2" presStyleIdx="0" presStyleCnt="7"/>
      <dgm:spPr/>
    </dgm:pt>
    <dgm:pt modelId="{0E13CCDB-AB87-4643-B7A5-3F94BF234BF5}" type="pres">
      <dgm:prSet presAssocID="{03188FE4-1BAE-4B5C-A156-5D3F292C4CCA}" presName="hierRoot2" presStyleCnt="0">
        <dgm:presLayoutVars>
          <dgm:hierBranch val="init"/>
        </dgm:presLayoutVars>
      </dgm:prSet>
      <dgm:spPr/>
    </dgm:pt>
    <dgm:pt modelId="{23349B4F-05E8-4277-88C9-5DF6911A8B8A}" type="pres">
      <dgm:prSet presAssocID="{03188FE4-1BAE-4B5C-A156-5D3F292C4CCA}" presName="rootComposite" presStyleCnt="0"/>
      <dgm:spPr/>
    </dgm:pt>
    <dgm:pt modelId="{069BF8D7-30CF-4013-9813-EA07C185AB6A}" type="pres">
      <dgm:prSet presAssocID="{03188FE4-1BAE-4B5C-A156-5D3F292C4CCA}" presName="rootText" presStyleLbl="node1" presStyleIdx="0" presStyleCnt="7">
        <dgm:presLayoutVars>
          <dgm:chMax/>
          <dgm:chPref val="3"/>
        </dgm:presLayoutVars>
      </dgm:prSet>
      <dgm:spPr/>
    </dgm:pt>
    <dgm:pt modelId="{8E0F3A38-8C2A-497F-9F56-41390B78729D}" type="pres">
      <dgm:prSet presAssocID="{03188FE4-1BAE-4B5C-A156-5D3F292C4CCA}" presName="titleText2" presStyleLbl="fgAcc1" presStyleIdx="0" presStyleCnt="7" custLinFactNeighborY="7429">
        <dgm:presLayoutVars>
          <dgm:chMax val="0"/>
          <dgm:chPref val="0"/>
        </dgm:presLayoutVars>
      </dgm:prSet>
      <dgm:spPr/>
    </dgm:pt>
    <dgm:pt modelId="{BEA48C3D-0622-45B7-A5F8-6AB0F9865079}" type="pres">
      <dgm:prSet presAssocID="{03188FE4-1BAE-4B5C-A156-5D3F292C4CCA}" presName="rootConnector" presStyleLbl="node2" presStyleIdx="0" presStyleCnt="0"/>
      <dgm:spPr/>
    </dgm:pt>
    <dgm:pt modelId="{00EE9045-A03D-4C21-8429-EC1083DDA4A5}" type="pres">
      <dgm:prSet presAssocID="{03188FE4-1BAE-4B5C-A156-5D3F292C4CCA}" presName="hierChild4" presStyleCnt="0"/>
      <dgm:spPr/>
    </dgm:pt>
    <dgm:pt modelId="{22D00838-2D64-4B7F-99EB-EB4DEB5C8A3B}" type="pres">
      <dgm:prSet presAssocID="{03188FE4-1BAE-4B5C-A156-5D3F292C4CCA}" presName="hierChild5" presStyleCnt="0"/>
      <dgm:spPr/>
    </dgm:pt>
    <dgm:pt modelId="{24051E85-3B88-46BE-AB66-EBA20CBEB9F9}" type="pres">
      <dgm:prSet presAssocID="{E6A01FF7-1398-473D-9DF5-2A1FEB5C1BDA}" presName="Name37" presStyleLbl="parChTrans1D2" presStyleIdx="1" presStyleCnt="7"/>
      <dgm:spPr/>
    </dgm:pt>
    <dgm:pt modelId="{FAC24AB9-8ED5-4035-912D-ADA6E98F726B}" type="pres">
      <dgm:prSet presAssocID="{3AA60637-F97E-4E1A-AA58-191A769DD203}" presName="hierRoot2" presStyleCnt="0">
        <dgm:presLayoutVars>
          <dgm:hierBranch val="init"/>
        </dgm:presLayoutVars>
      </dgm:prSet>
      <dgm:spPr/>
    </dgm:pt>
    <dgm:pt modelId="{6A1CA368-9329-46F1-BD7C-726603A84C33}" type="pres">
      <dgm:prSet presAssocID="{3AA60637-F97E-4E1A-AA58-191A769DD203}" presName="rootComposite" presStyleCnt="0"/>
      <dgm:spPr/>
    </dgm:pt>
    <dgm:pt modelId="{DFB97D6E-CA23-4CA2-A5A6-1EFFFB043308}" type="pres">
      <dgm:prSet presAssocID="{3AA60637-F97E-4E1A-AA58-191A769DD203}" presName="rootText" presStyleLbl="node1" presStyleIdx="1" presStyleCnt="7" custLinFactNeighborX="273" custLinFactNeighborY="-780">
        <dgm:presLayoutVars>
          <dgm:chMax/>
          <dgm:chPref val="3"/>
        </dgm:presLayoutVars>
      </dgm:prSet>
      <dgm:spPr/>
    </dgm:pt>
    <dgm:pt modelId="{1041F156-2BF3-4F2D-A251-8AF04D55F112}" type="pres">
      <dgm:prSet presAssocID="{3AA60637-F97E-4E1A-AA58-191A769DD203}" presName="titleText2" presStyleLbl="fgAcc1" presStyleIdx="1" presStyleCnt="7" custScaleX="127845" custScaleY="121148">
        <dgm:presLayoutVars>
          <dgm:chMax val="0"/>
          <dgm:chPref val="0"/>
        </dgm:presLayoutVars>
      </dgm:prSet>
      <dgm:spPr/>
    </dgm:pt>
    <dgm:pt modelId="{A8EDD54B-FD7D-4307-92F8-7E073FB1ACD1}" type="pres">
      <dgm:prSet presAssocID="{3AA60637-F97E-4E1A-AA58-191A769DD203}" presName="rootConnector" presStyleLbl="node2" presStyleIdx="0" presStyleCnt="0"/>
      <dgm:spPr/>
    </dgm:pt>
    <dgm:pt modelId="{51C60C14-1046-44A6-904D-871CC11BBB42}" type="pres">
      <dgm:prSet presAssocID="{3AA60637-F97E-4E1A-AA58-191A769DD203}" presName="hierChild4" presStyleCnt="0"/>
      <dgm:spPr/>
    </dgm:pt>
    <dgm:pt modelId="{C3EBC9A6-6724-4E9C-BA3E-32BFE699CD14}" type="pres">
      <dgm:prSet presAssocID="{3AA60637-F97E-4E1A-AA58-191A769DD203}" presName="hierChild5" presStyleCnt="0"/>
      <dgm:spPr/>
    </dgm:pt>
    <dgm:pt modelId="{02816FD6-E646-4B9E-9687-122AEB43EF19}" type="pres">
      <dgm:prSet presAssocID="{0BD13CF2-7359-4BC1-96AF-3D59BFA992AE}" presName="Name37" presStyleLbl="parChTrans1D2" presStyleIdx="2" presStyleCnt="7"/>
      <dgm:spPr/>
    </dgm:pt>
    <dgm:pt modelId="{78F7F807-61BC-4846-B5EB-6F45532D5082}" type="pres">
      <dgm:prSet presAssocID="{7B0DB601-151D-4FA6-9039-B83B6F3A93DE}" presName="hierRoot2" presStyleCnt="0">
        <dgm:presLayoutVars>
          <dgm:hierBranch val="init"/>
        </dgm:presLayoutVars>
      </dgm:prSet>
      <dgm:spPr/>
    </dgm:pt>
    <dgm:pt modelId="{F7E2691C-1362-438D-B6E5-0B7634CD9173}" type="pres">
      <dgm:prSet presAssocID="{7B0DB601-151D-4FA6-9039-B83B6F3A93DE}" presName="rootComposite" presStyleCnt="0"/>
      <dgm:spPr/>
    </dgm:pt>
    <dgm:pt modelId="{630C3BBD-EC48-4261-A12F-54A02EF7B09C}" type="pres">
      <dgm:prSet presAssocID="{7B0DB601-151D-4FA6-9039-B83B6F3A93DE}" presName="rootText" presStyleLbl="node1" presStyleIdx="2" presStyleCnt="7" custLinFactNeighborX="273" custLinFactNeighborY="-780">
        <dgm:presLayoutVars>
          <dgm:chMax/>
          <dgm:chPref val="3"/>
        </dgm:presLayoutVars>
      </dgm:prSet>
      <dgm:spPr/>
    </dgm:pt>
    <dgm:pt modelId="{88791005-943D-45C7-981C-AD86E74450A1}" type="pres">
      <dgm:prSet presAssocID="{7B0DB601-151D-4FA6-9039-B83B6F3A93DE}" presName="titleText2" presStyleLbl="fgAcc1" presStyleIdx="2" presStyleCnt="7" custScaleX="127386" custScaleY="108513" custLinFactNeighborX="7022" custLinFactNeighborY="-12971">
        <dgm:presLayoutVars>
          <dgm:chMax val="0"/>
          <dgm:chPref val="0"/>
        </dgm:presLayoutVars>
      </dgm:prSet>
      <dgm:spPr/>
    </dgm:pt>
    <dgm:pt modelId="{F73CA2B2-FB12-414D-A2C3-9E50C09594F2}" type="pres">
      <dgm:prSet presAssocID="{7B0DB601-151D-4FA6-9039-B83B6F3A93DE}" presName="rootConnector" presStyleLbl="node2" presStyleIdx="0" presStyleCnt="0"/>
      <dgm:spPr/>
    </dgm:pt>
    <dgm:pt modelId="{280C94DA-AA98-43AF-961D-C72906D7CEE3}" type="pres">
      <dgm:prSet presAssocID="{7B0DB601-151D-4FA6-9039-B83B6F3A93DE}" presName="hierChild4" presStyleCnt="0"/>
      <dgm:spPr/>
    </dgm:pt>
    <dgm:pt modelId="{225360F2-9A2A-46CC-A3B7-0DE38C3676B0}" type="pres">
      <dgm:prSet presAssocID="{7B0DB601-151D-4FA6-9039-B83B6F3A93DE}" presName="hierChild5" presStyleCnt="0"/>
      <dgm:spPr/>
    </dgm:pt>
    <dgm:pt modelId="{419D9649-4B3B-4AB1-857A-77F762EFFA0B}" type="pres">
      <dgm:prSet presAssocID="{7235818F-66C8-467E-A36D-2F3D32D32380}" presName="Name37" presStyleLbl="parChTrans1D2" presStyleIdx="3" presStyleCnt="7"/>
      <dgm:spPr/>
    </dgm:pt>
    <dgm:pt modelId="{60E927DD-19CD-4DC5-B752-7641536E5044}" type="pres">
      <dgm:prSet presAssocID="{0891A29E-E4E2-425D-BE7C-AB7FD3C4AB41}" presName="hierRoot2" presStyleCnt="0">
        <dgm:presLayoutVars>
          <dgm:hierBranch val="init"/>
        </dgm:presLayoutVars>
      </dgm:prSet>
      <dgm:spPr/>
    </dgm:pt>
    <dgm:pt modelId="{C1B7F1D9-B5E3-400D-BCEC-BA8F421A5560}" type="pres">
      <dgm:prSet presAssocID="{0891A29E-E4E2-425D-BE7C-AB7FD3C4AB41}" presName="rootComposite" presStyleCnt="0"/>
      <dgm:spPr/>
    </dgm:pt>
    <dgm:pt modelId="{87335FC7-E436-4757-B9B4-ACC124817B81}" type="pres">
      <dgm:prSet presAssocID="{0891A29E-E4E2-425D-BE7C-AB7FD3C4AB41}" presName="rootText" presStyleLbl="node1" presStyleIdx="3" presStyleCnt="7">
        <dgm:presLayoutVars>
          <dgm:chMax/>
          <dgm:chPref val="3"/>
        </dgm:presLayoutVars>
      </dgm:prSet>
      <dgm:spPr/>
    </dgm:pt>
    <dgm:pt modelId="{BC1B2727-CCA3-4D87-A7CD-79068F29F939}" type="pres">
      <dgm:prSet presAssocID="{0891A29E-E4E2-425D-BE7C-AB7FD3C4AB41}" presName="titleText2" presStyleLbl="fgAcc1" presStyleIdx="3" presStyleCnt="7">
        <dgm:presLayoutVars>
          <dgm:chMax val="0"/>
          <dgm:chPref val="0"/>
        </dgm:presLayoutVars>
      </dgm:prSet>
      <dgm:spPr/>
    </dgm:pt>
    <dgm:pt modelId="{A4A3A14E-FCB2-4772-87B6-4CBCB1C1F6B7}" type="pres">
      <dgm:prSet presAssocID="{0891A29E-E4E2-425D-BE7C-AB7FD3C4AB41}" presName="rootConnector" presStyleLbl="node2" presStyleIdx="0" presStyleCnt="0"/>
      <dgm:spPr/>
    </dgm:pt>
    <dgm:pt modelId="{01069859-CDC3-42F5-B8A3-F9FFD9C30AC7}" type="pres">
      <dgm:prSet presAssocID="{0891A29E-E4E2-425D-BE7C-AB7FD3C4AB41}" presName="hierChild4" presStyleCnt="0"/>
      <dgm:spPr/>
    </dgm:pt>
    <dgm:pt modelId="{630DD334-E52F-4FAE-9862-74BAACA62164}" type="pres">
      <dgm:prSet presAssocID="{0891A29E-E4E2-425D-BE7C-AB7FD3C4AB41}" presName="hierChild5" presStyleCnt="0"/>
      <dgm:spPr/>
    </dgm:pt>
    <dgm:pt modelId="{E3B1ABDA-BCAE-4CF7-9A21-481E04FB40F2}" type="pres">
      <dgm:prSet presAssocID="{426ADCE5-8D74-44D0-8792-6673CAE047C0}" presName="Name37" presStyleLbl="parChTrans1D2" presStyleIdx="4" presStyleCnt="7"/>
      <dgm:spPr/>
    </dgm:pt>
    <dgm:pt modelId="{B8BE5362-5729-445B-B676-BBC6D0774EC0}" type="pres">
      <dgm:prSet presAssocID="{2FE1F8D6-F525-40B2-AFBA-E7ED8808401B}" presName="hierRoot2" presStyleCnt="0">
        <dgm:presLayoutVars>
          <dgm:hierBranch val="init"/>
        </dgm:presLayoutVars>
      </dgm:prSet>
      <dgm:spPr/>
    </dgm:pt>
    <dgm:pt modelId="{5C5EB73B-7810-4B79-B4DB-751C8DDB9B3E}" type="pres">
      <dgm:prSet presAssocID="{2FE1F8D6-F525-40B2-AFBA-E7ED8808401B}" presName="rootComposite" presStyleCnt="0"/>
      <dgm:spPr/>
    </dgm:pt>
    <dgm:pt modelId="{AB7A347F-997F-4677-874C-373DAB9BF2C8}" type="pres">
      <dgm:prSet presAssocID="{2FE1F8D6-F525-40B2-AFBA-E7ED8808401B}" presName="rootText" presStyleLbl="node1" presStyleIdx="4" presStyleCnt="7">
        <dgm:presLayoutVars>
          <dgm:chMax/>
          <dgm:chPref val="3"/>
        </dgm:presLayoutVars>
      </dgm:prSet>
      <dgm:spPr/>
    </dgm:pt>
    <dgm:pt modelId="{4091A984-AC46-4EC8-B83A-6E5227D1F9DA}" type="pres">
      <dgm:prSet presAssocID="{2FE1F8D6-F525-40B2-AFBA-E7ED8808401B}" presName="titleText2" presStyleLbl="fgAcc1" presStyleIdx="4" presStyleCnt="7" custScaleX="117177" custScaleY="92062">
        <dgm:presLayoutVars>
          <dgm:chMax val="0"/>
          <dgm:chPref val="0"/>
        </dgm:presLayoutVars>
      </dgm:prSet>
      <dgm:spPr/>
    </dgm:pt>
    <dgm:pt modelId="{DF34091C-8E83-40BF-98B1-01BB91F7920A}" type="pres">
      <dgm:prSet presAssocID="{2FE1F8D6-F525-40B2-AFBA-E7ED8808401B}" presName="rootConnector" presStyleLbl="node2" presStyleIdx="0" presStyleCnt="0"/>
      <dgm:spPr/>
    </dgm:pt>
    <dgm:pt modelId="{382B28D3-E51D-49F2-865E-C6DB98292F05}" type="pres">
      <dgm:prSet presAssocID="{2FE1F8D6-F525-40B2-AFBA-E7ED8808401B}" presName="hierChild4" presStyleCnt="0"/>
      <dgm:spPr/>
    </dgm:pt>
    <dgm:pt modelId="{9B476EF1-B1A9-4BAC-A745-DE213A37916F}" type="pres">
      <dgm:prSet presAssocID="{2FE1F8D6-F525-40B2-AFBA-E7ED8808401B}" presName="hierChild5" presStyleCnt="0"/>
      <dgm:spPr/>
    </dgm:pt>
    <dgm:pt modelId="{B8A08324-586B-414B-A2D9-8A70BD9101C8}" type="pres">
      <dgm:prSet presAssocID="{7D2A62FE-E480-4E61-837A-2E620275B328}" presName="Name37" presStyleLbl="parChTrans1D2" presStyleIdx="5" presStyleCnt="7"/>
      <dgm:spPr/>
    </dgm:pt>
    <dgm:pt modelId="{425324AA-E93D-4438-A6D1-CAFBAF314DA7}" type="pres">
      <dgm:prSet presAssocID="{869C472E-5905-4D6F-B951-76FB3E52D6BC}" presName="hierRoot2" presStyleCnt="0">
        <dgm:presLayoutVars>
          <dgm:hierBranch val="init"/>
        </dgm:presLayoutVars>
      </dgm:prSet>
      <dgm:spPr/>
    </dgm:pt>
    <dgm:pt modelId="{8FB7721A-D499-4346-9F0F-BC48F19974FE}" type="pres">
      <dgm:prSet presAssocID="{869C472E-5905-4D6F-B951-76FB3E52D6BC}" presName="rootComposite" presStyleCnt="0"/>
      <dgm:spPr/>
    </dgm:pt>
    <dgm:pt modelId="{07E24B7A-0332-4BDA-A32D-82116450B1EC}" type="pres">
      <dgm:prSet presAssocID="{869C472E-5905-4D6F-B951-76FB3E52D6BC}" presName="rootText" presStyleLbl="node1" presStyleIdx="5" presStyleCnt="7">
        <dgm:presLayoutVars>
          <dgm:chMax/>
          <dgm:chPref val="3"/>
        </dgm:presLayoutVars>
      </dgm:prSet>
      <dgm:spPr/>
    </dgm:pt>
    <dgm:pt modelId="{C7C7DE1D-B533-4479-847E-9A30FC6FEFA0}" type="pres">
      <dgm:prSet presAssocID="{869C472E-5905-4D6F-B951-76FB3E52D6BC}" presName="titleText2" presStyleLbl="fgAcc1" presStyleIdx="5" presStyleCnt="7">
        <dgm:presLayoutVars>
          <dgm:chMax val="0"/>
          <dgm:chPref val="0"/>
        </dgm:presLayoutVars>
      </dgm:prSet>
      <dgm:spPr/>
    </dgm:pt>
    <dgm:pt modelId="{9979C3D3-EA02-40C2-986F-6CA0F57DC28F}" type="pres">
      <dgm:prSet presAssocID="{869C472E-5905-4D6F-B951-76FB3E52D6BC}" presName="rootConnector" presStyleLbl="node2" presStyleIdx="0" presStyleCnt="0"/>
      <dgm:spPr/>
    </dgm:pt>
    <dgm:pt modelId="{B48C2B48-FA56-455F-9D00-75C58B0103E1}" type="pres">
      <dgm:prSet presAssocID="{869C472E-5905-4D6F-B951-76FB3E52D6BC}" presName="hierChild4" presStyleCnt="0"/>
      <dgm:spPr/>
    </dgm:pt>
    <dgm:pt modelId="{4CCFF059-9B52-49D4-B605-77A897534E8D}" type="pres">
      <dgm:prSet presAssocID="{869C472E-5905-4D6F-B951-76FB3E52D6BC}" presName="hierChild5" presStyleCnt="0"/>
      <dgm:spPr/>
    </dgm:pt>
    <dgm:pt modelId="{323568FA-33E2-47C3-B2BA-DE93BC7E406F}" type="pres">
      <dgm:prSet presAssocID="{DD3D86B5-8C35-40D6-9CB1-F18D15C6A101}" presName="Name37" presStyleLbl="parChTrans1D2" presStyleIdx="6" presStyleCnt="7"/>
      <dgm:spPr/>
    </dgm:pt>
    <dgm:pt modelId="{B39547DF-4849-40C1-A970-9EFF760F9D8C}" type="pres">
      <dgm:prSet presAssocID="{0FE5780E-6FEC-468B-B7D3-E87093BF00E2}" presName="hierRoot2" presStyleCnt="0">
        <dgm:presLayoutVars>
          <dgm:hierBranch val="init"/>
        </dgm:presLayoutVars>
      </dgm:prSet>
      <dgm:spPr/>
    </dgm:pt>
    <dgm:pt modelId="{274DFFFD-8D5E-49FF-A43A-CBD9C0E6D927}" type="pres">
      <dgm:prSet presAssocID="{0FE5780E-6FEC-468B-B7D3-E87093BF00E2}" presName="rootComposite" presStyleCnt="0"/>
      <dgm:spPr/>
    </dgm:pt>
    <dgm:pt modelId="{1F9A4793-6052-4A2A-A44E-DEEB05FEDEAD}" type="pres">
      <dgm:prSet presAssocID="{0FE5780E-6FEC-468B-B7D3-E87093BF00E2}" presName="rootText" presStyleLbl="node1" presStyleIdx="6" presStyleCnt="7">
        <dgm:presLayoutVars>
          <dgm:chMax/>
          <dgm:chPref val="3"/>
        </dgm:presLayoutVars>
      </dgm:prSet>
      <dgm:spPr/>
    </dgm:pt>
    <dgm:pt modelId="{D140A243-EF9F-49A0-BC11-845FCB285461}" type="pres">
      <dgm:prSet presAssocID="{0FE5780E-6FEC-468B-B7D3-E87093BF00E2}" presName="titleText2" presStyleLbl="fgAcc1" presStyleIdx="6" presStyleCnt="7">
        <dgm:presLayoutVars>
          <dgm:chMax val="0"/>
          <dgm:chPref val="0"/>
        </dgm:presLayoutVars>
      </dgm:prSet>
      <dgm:spPr/>
    </dgm:pt>
    <dgm:pt modelId="{07142005-9776-484C-88E2-F9E283C2DDC6}" type="pres">
      <dgm:prSet presAssocID="{0FE5780E-6FEC-468B-B7D3-E87093BF00E2}" presName="rootConnector" presStyleLbl="node2" presStyleIdx="0" presStyleCnt="0"/>
      <dgm:spPr/>
    </dgm:pt>
    <dgm:pt modelId="{614D0B34-93BE-415C-92A0-C96A8EFD576B}" type="pres">
      <dgm:prSet presAssocID="{0FE5780E-6FEC-468B-B7D3-E87093BF00E2}" presName="hierChild4" presStyleCnt="0"/>
      <dgm:spPr/>
    </dgm:pt>
    <dgm:pt modelId="{FF16C8BF-726E-48B6-9522-F238FD237903}" type="pres">
      <dgm:prSet presAssocID="{0FE5780E-6FEC-468B-B7D3-E87093BF00E2}" presName="hierChild5" presStyleCnt="0"/>
      <dgm:spPr/>
    </dgm:pt>
    <dgm:pt modelId="{E21645CD-BE8B-41DF-A4A9-8D481A1AE35A}" type="pres">
      <dgm:prSet presAssocID="{B353375D-211E-4E62-966E-671E7A8FFD5F}" presName="hierChild3" presStyleCnt="0"/>
      <dgm:spPr/>
    </dgm:pt>
  </dgm:ptLst>
  <dgm:cxnLst>
    <dgm:cxn modelId="{45B69405-B85C-4610-948E-4DAD5AB4E675}" type="presOf" srcId="{869C472E-5905-4D6F-B951-76FB3E52D6BC}" destId="{07E24B7A-0332-4BDA-A32D-82116450B1EC}" srcOrd="0" destOrd="0" presId="urn:microsoft.com/office/officeart/2008/layout/NameandTitleOrganizationalChart"/>
    <dgm:cxn modelId="{B79BA406-719A-4034-8E5F-ABEA01CB73B2}" type="presOf" srcId="{7235818F-66C8-467E-A36D-2F3D32D32380}" destId="{419D9649-4B3B-4AB1-857A-77F762EFFA0B}" srcOrd="0" destOrd="0" presId="urn:microsoft.com/office/officeart/2008/layout/NameandTitleOrganizationalChart"/>
    <dgm:cxn modelId="{DA60830A-6BA4-4A6E-9550-03881ED11BF2}" type="presOf" srcId="{0891A29E-E4E2-425D-BE7C-AB7FD3C4AB41}" destId="{A4A3A14E-FCB2-4772-87B6-4CBCB1C1F6B7}" srcOrd="1" destOrd="0" presId="urn:microsoft.com/office/officeart/2008/layout/NameandTitleOrganizationalChart"/>
    <dgm:cxn modelId="{BC606D0F-49D9-4820-B35F-49FD10833C42}" type="presOf" srcId="{0DDCD4ED-10E1-4056-9D46-6AD3EA8F45D3}" destId="{EEE7AE02-BE9E-412C-9C4B-DC6031517C8F}" srcOrd="0" destOrd="0" presId="urn:microsoft.com/office/officeart/2008/layout/NameandTitleOrganizationalChart"/>
    <dgm:cxn modelId="{F6AE5F11-4156-42EA-8F01-AE9C2D7D51E6}" type="presOf" srcId="{7B0DB601-151D-4FA6-9039-B83B6F3A93DE}" destId="{F73CA2B2-FB12-414D-A2C3-9E50C09594F2}" srcOrd="1" destOrd="0" presId="urn:microsoft.com/office/officeart/2008/layout/NameandTitleOrganizationalChart"/>
    <dgm:cxn modelId="{C2AC3414-8D93-4C96-8F3C-84AB9421DAE9}" type="presOf" srcId="{0891A29E-E4E2-425D-BE7C-AB7FD3C4AB41}" destId="{87335FC7-E436-4757-B9B4-ACC124817B81}" srcOrd="0" destOrd="0" presId="urn:microsoft.com/office/officeart/2008/layout/NameandTitleOrganizationalChart"/>
    <dgm:cxn modelId="{6108BA14-7FE3-4991-9262-4A18DF424033}" srcId="{0DDCD4ED-10E1-4056-9D46-6AD3EA8F45D3}" destId="{B353375D-211E-4E62-966E-671E7A8FFD5F}" srcOrd="0" destOrd="0" parTransId="{37846140-D707-4F09-9AA1-2D0A0BF123D4}" sibTransId="{DA231689-1EBD-4E54-B51F-46F9AAB199BF}"/>
    <dgm:cxn modelId="{5277181F-82C2-4209-B65B-0614B221C9E1}" type="presOf" srcId="{B353375D-211E-4E62-966E-671E7A8FFD5F}" destId="{50B2B9EC-9363-4092-9788-F2632F36FA4E}" srcOrd="1" destOrd="0" presId="urn:microsoft.com/office/officeart/2008/layout/NameandTitleOrganizationalChart"/>
    <dgm:cxn modelId="{3B09B924-520B-4070-8D4C-E68F6982012C}" srcId="{B353375D-211E-4E62-966E-671E7A8FFD5F}" destId="{0891A29E-E4E2-425D-BE7C-AB7FD3C4AB41}" srcOrd="3" destOrd="0" parTransId="{7235818F-66C8-467E-A36D-2F3D32D32380}" sibTransId="{0EC9971A-6730-4236-B70D-9BA00E0656EC}"/>
    <dgm:cxn modelId="{FF8D2A28-68FD-4CA1-910B-B70236133C9D}" type="presOf" srcId="{7B0DB601-151D-4FA6-9039-B83B6F3A93DE}" destId="{630C3BBD-EC48-4261-A12F-54A02EF7B09C}" srcOrd="0" destOrd="0" presId="urn:microsoft.com/office/officeart/2008/layout/NameandTitleOrganizationalChart"/>
    <dgm:cxn modelId="{4B663938-A256-4B97-82FC-A356B0BBDE2D}" type="presOf" srcId="{0FE5780E-6FEC-468B-B7D3-E87093BF00E2}" destId="{07142005-9776-484C-88E2-F9E283C2DDC6}" srcOrd="1" destOrd="0" presId="urn:microsoft.com/office/officeart/2008/layout/NameandTitleOrganizationalChart"/>
    <dgm:cxn modelId="{898B6F5F-DDDA-4FE4-98BC-900D01564C50}" type="presOf" srcId="{03188FE4-1BAE-4B5C-A156-5D3F292C4CCA}" destId="{069BF8D7-30CF-4013-9813-EA07C185AB6A}" srcOrd="0" destOrd="0" presId="urn:microsoft.com/office/officeart/2008/layout/NameandTitleOrganizationalChart"/>
    <dgm:cxn modelId="{3A617265-E8AD-40EC-8AE2-709B05AB0E1C}" type="presOf" srcId="{41785779-D3CA-43B7-ADB1-ED525FF955B0}" destId="{1041F156-2BF3-4F2D-A251-8AF04D55F112}" srcOrd="0" destOrd="0" presId="urn:microsoft.com/office/officeart/2008/layout/NameandTitleOrganizationalChart"/>
    <dgm:cxn modelId="{ECACA666-7242-4083-A633-A22E090A624A}" srcId="{B353375D-211E-4E62-966E-671E7A8FFD5F}" destId="{3AA60637-F97E-4E1A-AA58-191A769DD203}" srcOrd="1" destOrd="0" parTransId="{E6A01FF7-1398-473D-9DF5-2A1FEB5C1BDA}" sibTransId="{41785779-D3CA-43B7-ADB1-ED525FF955B0}"/>
    <dgm:cxn modelId="{CFCDDE6A-07E8-47F3-B824-92FC3CA67F4B}" type="presOf" srcId="{3AA60637-F97E-4E1A-AA58-191A769DD203}" destId="{DFB97D6E-CA23-4CA2-A5A6-1EFFFB043308}" srcOrd="0" destOrd="0" presId="urn:microsoft.com/office/officeart/2008/layout/NameandTitleOrganizationalChart"/>
    <dgm:cxn modelId="{DA27ED4A-CC88-4A99-862C-4C6A84E0926E}" type="presOf" srcId="{C87CE6C8-9A5A-48B8-9151-8A6643CAC508}" destId="{C7C7DE1D-B533-4479-847E-9A30FC6FEFA0}" srcOrd="0" destOrd="0" presId="urn:microsoft.com/office/officeart/2008/layout/NameandTitleOrganizationalChart"/>
    <dgm:cxn modelId="{9392A96D-3129-4876-9E4D-511A982723DC}" srcId="{B353375D-211E-4E62-966E-671E7A8FFD5F}" destId="{03188FE4-1BAE-4B5C-A156-5D3F292C4CCA}" srcOrd="0" destOrd="0" parTransId="{804842C3-C616-4532-A202-9D507CC412A7}" sibTransId="{F50203FE-C887-44FF-9BDF-6B189ACE3362}"/>
    <dgm:cxn modelId="{927AF271-7B60-4668-8372-6DAE4BF1A405}" type="presOf" srcId="{426ADCE5-8D74-44D0-8792-6673CAE047C0}" destId="{E3B1ABDA-BCAE-4CF7-9A21-481E04FB40F2}" srcOrd="0" destOrd="0" presId="urn:microsoft.com/office/officeart/2008/layout/NameandTitleOrganizationalChart"/>
    <dgm:cxn modelId="{1E340D82-53BF-4F2F-8FC4-238683E2E691}" type="presOf" srcId="{DA231689-1EBD-4E54-B51F-46F9AAB199BF}" destId="{BD36ABB1-5E83-458E-BB92-D13EC9CE527F}" srcOrd="0" destOrd="0" presId="urn:microsoft.com/office/officeart/2008/layout/NameandTitleOrganizationalChart"/>
    <dgm:cxn modelId="{7C1C5885-7864-42C7-8054-2E33CB0CF1F9}" type="presOf" srcId="{2FE1F8D6-F525-40B2-AFBA-E7ED8808401B}" destId="{DF34091C-8E83-40BF-98B1-01BB91F7920A}" srcOrd="1" destOrd="0" presId="urn:microsoft.com/office/officeart/2008/layout/NameandTitleOrganizationalChart"/>
    <dgm:cxn modelId="{5DBA848C-D875-4339-AF2D-68F99905F918}" srcId="{B353375D-211E-4E62-966E-671E7A8FFD5F}" destId="{7B0DB601-151D-4FA6-9039-B83B6F3A93DE}" srcOrd="2" destOrd="0" parTransId="{0BD13CF2-7359-4BC1-96AF-3D59BFA992AE}" sibTransId="{C7001A83-8367-4D9D-BB11-4F375C84FA82}"/>
    <dgm:cxn modelId="{13B8888C-8BFE-4EB0-8F39-EBE7596D1D24}" srcId="{B353375D-211E-4E62-966E-671E7A8FFD5F}" destId="{0FE5780E-6FEC-468B-B7D3-E87093BF00E2}" srcOrd="6" destOrd="0" parTransId="{DD3D86B5-8C35-40D6-9CB1-F18D15C6A101}" sibTransId="{C49EE9A4-9144-49A7-B973-7CFD3D32BE7F}"/>
    <dgm:cxn modelId="{2DB69891-F17B-40AB-B365-B77B8F320A98}" srcId="{B353375D-211E-4E62-966E-671E7A8FFD5F}" destId="{869C472E-5905-4D6F-B951-76FB3E52D6BC}" srcOrd="5" destOrd="0" parTransId="{7D2A62FE-E480-4E61-837A-2E620275B328}" sibTransId="{C87CE6C8-9A5A-48B8-9151-8A6643CAC508}"/>
    <dgm:cxn modelId="{D880BD97-BDC4-4A60-96B6-F1EA702DC4A5}" type="presOf" srcId="{7D2A62FE-E480-4E61-837A-2E620275B328}" destId="{B8A08324-586B-414B-A2D9-8A70BD9101C8}" srcOrd="0" destOrd="0" presId="urn:microsoft.com/office/officeart/2008/layout/NameandTitleOrganizationalChart"/>
    <dgm:cxn modelId="{8195839B-E022-41FE-A90D-A699EE4FAA4E}" type="presOf" srcId="{804842C3-C616-4532-A202-9D507CC412A7}" destId="{833FFA7D-D0E1-41DE-8189-59D187C922A7}" srcOrd="0" destOrd="0" presId="urn:microsoft.com/office/officeart/2008/layout/NameandTitleOrganizationalChart"/>
    <dgm:cxn modelId="{ED62B19B-C1A5-460A-B2BD-C818BDD62ED2}" type="presOf" srcId="{E6A01FF7-1398-473D-9DF5-2A1FEB5C1BDA}" destId="{24051E85-3B88-46BE-AB66-EBA20CBEB9F9}" srcOrd="0" destOrd="0" presId="urn:microsoft.com/office/officeart/2008/layout/NameandTitleOrganizationalChart"/>
    <dgm:cxn modelId="{465497A2-2075-4531-A4FF-847F4BF329B6}" type="presOf" srcId="{2FE1F8D6-F525-40B2-AFBA-E7ED8808401B}" destId="{AB7A347F-997F-4677-874C-373DAB9BF2C8}" srcOrd="0" destOrd="0" presId="urn:microsoft.com/office/officeart/2008/layout/NameandTitleOrganizationalChart"/>
    <dgm:cxn modelId="{EAFA81AB-1788-4D72-9FED-33FD6988A0AA}" srcId="{B353375D-211E-4E62-966E-671E7A8FFD5F}" destId="{2FE1F8D6-F525-40B2-AFBA-E7ED8808401B}" srcOrd="4" destOrd="0" parTransId="{426ADCE5-8D74-44D0-8792-6673CAE047C0}" sibTransId="{611B9554-8FEC-4898-9570-6374C31838C5}"/>
    <dgm:cxn modelId="{D27B6BBF-30DA-4C18-8A47-491294388B98}" type="presOf" srcId="{869C472E-5905-4D6F-B951-76FB3E52D6BC}" destId="{9979C3D3-EA02-40C2-986F-6CA0F57DC28F}" srcOrd="1" destOrd="0" presId="urn:microsoft.com/office/officeart/2008/layout/NameandTitleOrganizationalChart"/>
    <dgm:cxn modelId="{95FB5BC6-B935-4575-AA63-4B3A1BFA59C3}" type="presOf" srcId="{611B9554-8FEC-4898-9570-6374C31838C5}" destId="{4091A984-AC46-4EC8-B83A-6E5227D1F9DA}" srcOrd="0" destOrd="0" presId="urn:microsoft.com/office/officeart/2008/layout/NameandTitleOrganizationalChart"/>
    <dgm:cxn modelId="{B39297C8-F144-4E10-8388-6A3E04F81AE5}" type="presOf" srcId="{03188FE4-1BAE-4B5C-A156-5D3F292C4CCA}" destId="{BEA48C3D-0622-45B7-A5F8-6AB0F9865079}" srcOrd="1" destOrd="0" presId="urn:microsoft.com/office/officeart/2008/layout/NameandTitleOrganizationalChart"/>
    <dgm:cxn modelId="{F61DA5C8-C87B-4616-8A68-890C14CC135B}" type="presOf" srcId="{3AA60637-F97E-4E1A-AA58-191A769DD203}" destId="{A8EDD54B-FD7D-4307-92F8-7E073FB1ACD1}" srcOrd="1" destOrd="0" presId="urn:microsoft.com/office/officeart/2008/layout/NameandTitleOrganizationalChart"/>
    <dgm:cxn modelId="{B5225DCE-4191-4B3D-B929-6178E9AF49E4}" type="presOf" srcId="{F50203FE-C887-44FF-9BDF-6B189ACE3362}" destId="{8E0F3A38-8C2A-497F-9F56-41390B78729D}" srcOrd="0" destOrd="0" presId="urn:microsoft.com/office/officeart/2008/layout/NameandTitleOrganizationalChart"/>
    <dgm:cxn modelId="{EF2A88E0-EA2E-4578-A077-524F98F4EC32}" type="presOf" srcId="{C7001A83-8367-4D9D-BB11-4F375C84FA82}" destId="{88791005-943D-45C7-981C-AD86E74450A1}" srcOrd="0" destOrd="0" presId="urn:microsoft.com/office/officeart/2008/layout/NameandTitleOrganizationalChart"/>
    <dgm:cxn modelId="{E486B5E3-81EB-494B-88DB-6B40C02785D8}" type="presOf" srcId="{0BD13CF2-7359-4BC1-96AF-3D59BFA992AE}" destId="{02816FD6-E646-4B9E-9687-122AEB43EF19}" srcOrd="0" destOrd="0" presId="urn:microsoft.com/office/officeart/2008/layout/NameandTitleOrganizationalChart"/>
    <dgm:cxn modelId="{6EA0E0F1-A741-4AB0-BE09-6F30DC6732F0}" type="presOf" srcId="{C49EE9A4-9144-49A7-B973-7CFD3D32BE7F}" destId="{D140A243-EF9F-49A0-BC11-845FCB285461}" srcOrd="0" destOrd="0" presId="urn:microsoft.com/office/officeart/2008/layout/NameandTitleOrganizationalChart"/>
    <dgm:cxn modelId="{2F9B05F6-BE4D-4AA7-A67A-266F322B3DD4}" type="presOf" srcId="{B353375D-211E-4E62-966E-671E7A8FFD5F}" destId="{3AF3FD92-1196-4B6F-B3F6-001E3941ABC1}" srcOrd="0" destOrd="0" presId="urn:microsoft.com/office/officeart/2008/layout/NameandTitleOrganizationalChart"/>
    <dgm:cxn modelId="{50F12DFB-4BDE-47C1-82A5-3487EDC6B3FD}" type="presOf" srcId="{0FE5780E-6FEC-468B-B7D3-E87093BF00E2}" destId="{1F9A4793-6052-4A2A-A44E-DEEB05FEDEAD}" srcOrd="0" destOrd="0" presId="urn:microsoft.com/office/officeart/2008/layout/NameandTitleOrganizationalChart"/>
    <dgm:cxn modelId="{3ECE0CFC-D962-46EB-9916-C873559A788E}" type="presOf" srcId="{DD3D86B5-8C35-40D6-9CB1-F18D15C6A101}" destId="{323568FA-33E2-47C3-B2BA-DE93BC7E406F}" srcOrd="0" destOrd="0" presId="urn:microsoft.com/office/officeart/2008/layout/NameandTitleOrganizationalChart"/>
    <dgm:cxn modelId="{3E2B41FE-6A18-4E09-B30E-396A1DA5E0A9}" type="presOf" srcId="{0EC9971A-6730-4236-B70D-9BA00E0656EC}" destId="{BC1B2727-CCA3-4D87-A7CD-79068F29F939}" srcOrd="0" destOrd="0" presId="urn:microsoft.com/office/officeart/2008/layout/NameandTitleOrganizationalChart"/>
    <dgm:cxn modelId="{7DFD2EAF-AC2E-406E-A8ED-FD7F7DC914AA}" type="presParOf" srcId="{EEE7AE02-BE9E-412C-9C4B-DC6031517C8F}" destId="{C7C4343A-65C1-409E-8605-23AA3080B74F}" srcOrd="0" destOrd="0" presId="urn:microsoft.com/office/officeart/2008/layout/NameandTitleOrganizationalChart"/>
    <dgm:cxn modelId="{9BAA9813-7EC2-4E57-B2F2-3625FC35FAA9}" type="presParOf" srcId="{C7C4343A-65C1-409E-8605-23AA3080B74F}" destId="{7590E9DB-91DE-4D47-99B1-9C3D2CDCEC2E}" srcOrd="0" destOrd="0" presId="urn:microsoft.com/office/officeart/2008/layout/NameandTitleOrganizationalChart"/>
    <dgm:cxn modelId="{55550CE9-22EC-4190-9CDB-ADE291DEE23C}" type="presParOf" srcId="{7590E9DB-91DE-4D47-99B1-9C3D2CDCEC2E}" destId="{3AF3FD92-1196-4B6F-B3F6-001E3941ABC1}" srcOrd="0" destOrd="0" presId="urn:microsoft.com/office/officeart/2008/layout/NameandTitleOrganizationalChart"/>
    <dgm:cxn modelId="{7A47D23B-8728-4B6E-9EF1-BEFED5650BF2}" type="presParOf" srcId="{7590E9DB-91DE-4D47-99B1-9C3D2CDCEC2E}" destId="{BD36ABB1-5E83-458E-BB92-D13EC9CE527F}" srcOrd="1" destOrd="0" presId="urn:microsoft.com/office/officeart/2008/layout/NameandTitleOrganizationalChart"/>
    <dgm:cxn modelId="{1D4B4CBB-1AE2-460E-AB56-4BE81421960C}" type="presParOf" srcId="{7590E9DB-91DE-4D47-99B1-9C3D2CDCEC2E}" destId="{50B2B9EC-9363-4092-9788-F2632F36FA4E}" srcOrd="2" destOrd="0" presId="urn:microsoft.com/office/officeart/2008/layout/NameandTitleOrganizationalChart"/>
    <dgm:cxn modelId="{D7BE2905-7748-4C52-8661-21AA4EA5A32A}" type="presParOf" srcId="{C7C4343A-65C1-409E-8605-23AA3080B74F}" destId="{DB2A5E61-BECF-4719-A6B2-766652ED93FE}" srcOrd="1" destOrd="0" presId="urn:microsoft.com/office/officeart/2008/layout/NameandTitleOrganizationalChart"/>
    <dgm:cxn modelId="{A8214448-7313-4CC6-A817-7898791F8BA8}" type="presParOf" srcId="{DB2A5E61-BECF-4719-A6B2-766652ED93FE}" destId="{833FFA7D-D0E1-41DE-8189-59D187C922A7}" srcOrd="0" destOrd="0" presId="urn:microsoft.com/office/officeart/2008/layout/NameandTitleOrganizationalChart"/>
    <dgm:cxn modelId="{2093C500-0503-4942-8FB1-75FFB48F08B2}" type="presParOf" srcId="{DB2A5E61-BECF-4719-A6B2-766652ED93FE}" destId="{0E13CCDB-AB87-4643-B7A5-3F94BF234BF5}" srcOrd="1" destOrd="0" presId="urn:microsoft.com/office/officeart/2008/layout/NameandTitleOrganizationalChart"/>
    <dgm:cxn modelId="{4C8832E5-FB29-45E7-8898-CCEE68C6A98F}" type="presParOf" srcId="{0E13CCDB-AB87-4643-B7A5-3F94BF234BF5}" destId="{23349B4F-05E8-4277-88C9-5DF6911A8B8A}" srcOrd="0" destOrd="0" presId="urn:microsoft.com/office/officeart/2008/layout/NameandTitleOrganizationalChart"/>
    <dgm:cxn modelId="{6A426F99-04F5-4ABC-B601-390ACB311065}" type="presParOf" srcId="{23349B4F-05E8-4277-88C9-5DF6911A8B8A}" destId="{069BF8D7-30CF-4013-9813-EA07C185AB6A}" srcOrd="0" destOrd="0" presId="urn:microsoft.com/office/officeart/2008/layout/NameandTitleOrganizationalChart"/>
    <dgm:cxn modelId="{808A9C58-44FA-4870-8B9A-3262A61A91F1}" type="presParOf" srcId="{23349B4F-05E8-4277-88C9-5DF6911A8B8A}" destId="{8E0F3A38-8C2A-497F-9F56-41390B78729D}" srcOrd="1" destOrd="0" presId="urn:microsoft.com/office/officeart/2008/layout/NameandTitleOrganizationalChart"/>
    <dgm:cxn modelId="{01F4058C-35E6-401E-B933-2D51D0A0EB3F}" type="presParOf" srcId="{23349B4F-05E8-4277-88C9-5DF6911A8B8A}" destId="{BEA48C3D-0622-45B7-A5F8-6AB0F9865079}" srcOrd="2" destOrd="0" presId="urn:microsoft.com/office/officeart/2008/layout/NameandTitleOrganizationalChart"/>
    <dgm:cxn modelId="{2B9CE7A1-4B50-4752-A6E9-4748854F3F66}" type="presParOf" srcId="{0E13CCDB-AB87-4643-B7A5-3F94BF234BF5}" destId="{00EE9045-A03D-4C21-8429-EC1083DDA4A5}" srcOrd="1" destOrd="0" presId="urn:microsoft.com/office/officeart/2008/layout/NameandTitleOrganizationalChart"/>
    <dgm:cxn modelId="{3E3C3E96-8A3E-493C-8DFD-B1D95506AC03}" type="presParOf" srcId="{0E13CCDB-AB87-4643-B7A5-3F94BF234BF5}" destId="{22D00838-2D64-4B7F-99EB-EB4DEB5C8A3B}" srcOrd="2" destOrd="0" presId="urn:microsoft.com/office/officeart/2008/layout/NameandTitleOrganizationalChart"/>
    <dgm:cxn modelId="{CC23E03C-4258-478A-8E90-CE6C0A0088AE}" type="presParOf" srcId="{DB2A5E61-BECF-4719-A6B2-766652ED93FE}" destId="{24051E85-3B88-46BE-AB66-EBA20CBEB9F9}" srcOrd="2" destOrd="0" presId="urn:microsoft.com/office/officeart/2008/layout/NameandTitleOrganizationalChart"/>
    <dgm:cxn modelId="{DB55E3B3-75F2-46D6-82A8-FE01EC2E8488}" type="presParOf" srcId="{DB2A5E61-BECF-4719-A6B2-766652ED93FE}" destId="{FAC24AB9-8ED5-4035-912D-ADA6E98F726B}" srcOrd="3" destOrd="0" presId="urn:microsoft.com/office/officeart/2008/layout/NameandTitleOrganizationalChart"/>
    <dgm:cxn modelId="{DBEB934E-B787-41BF-9456-A858AC8A68A4}" type="presParOf" srcId="{FAC24AB9-8ED5-4035-912D-ADA6E98F726B}" destId="{6A1CA368-9329-46F1-BD7C-726603A84C33}" srcOrd="0" destOrd="0" presId="urn:microsoft.com/office/officeart/2008/layout/NameandTitleOrganizationalChart"/>
    <dgm:cxn modelId="{77BB41B0-36EB-429D-A0E5-3E9341835E3F}" type="presParOf" srcId="{6A1CA368-9329-46F1-BD7C-726603A84C33}" destId="{DFB97D6E-CA23-4CA2-A5A6-1EFFFB043308}" srcOrd="0" destOrd="0" presId="urn:microsoft.com/office/officeart/2008/layout/NameandTitleOrganizationalChart"/>
    <dgm:cxn modelId="{E7BBE5EB-3035-438C-BF23-195528A1345C}" type="presParOf" srcId="{6A1CA368-9329-46F1-BD7C-726603A84C33}" destId="{1041F156-2BF3-4F2D-A251-8AF04D55F112}" srcOrd="1" destOrd="0" presId="urn:microsoft.com/office/officeart/2008/layout/NameandTitleOrganizationalChart"/>
    <dgm:cxn modelId="{59551521-49C6-4D32-AF8D-FACECDE3115D}" type="presParOf" srcId="{6A1CA368-9329-46F1-BD7C-726603A84C33}" destId="{A8EDD54B-FD7D-4307-92F8-7E073FB1ACD1}" srcOrd="2" destOrd="0" presId="urn:microsoft.com/office/officeart/2008/layout/NameandTitleOrganizationalChart"/>
    <dgm:cxn modelId="{1A42B35F-8DB1-48C1-B71D-7E62CB6CF5E0}" type="presParOf" srcId="{FAC24AB9-8ED5-4035-912D-ADA6E98F726B}" destId="{51C60C14-1046-44A6-904D-871CC11BBB42}" srcOrd="1" destOrd="0" presId="urn:microsoft.com/office/officeart/2008/layout/NameandTitleOrganizationalChart"/>
    <dgm:cxn modelId="{100F2BB0-437E-4EF0-8777-1A4099A5CC80}" type="presParOf" srcId="{FAC24AB9-8ED5-4035-912D-ADA6E98F726B}" destId="{C3EBC9A6-6724-4E9C-BA3E-32BFE699CD14}" srcOrd="2" destOrd="0" presId="urn:microsoft.com/office/officeart/2008/layout/NameandTitleOrganizationalChart"/>
    <dgm:cxn modelId="{ACAEE012-9ADC-4C13-8909-060C5AB6FA7E}" type="presParOf" srcId="{DB2A5E61-BECF-4719-A6B2-766652ED93FE}" destId="{02816FD6-E646-4B9E-9687-122AEB43EF19}" srcOrd="4" destOrd="0" presId="urn:microsoft.com/office/officeart/2008/layout/NameandTitleOrganizationalChart"/>
    <dgm:cxn modelId="{C4A64244-8B66-4C73-963F-741C6164E491}" type="presParOf" srcId="{DB2A5E61-BECF-4719-A6B2-766652ED93FE}" destId="{78F7F807-61BC-4846-B5EB-6F45532D5082}" srcOrd="5" destOrd="0" presId="urn:microsoft.com/office/officeart/2008/layout/NameandTitleOrganizationalChart"/>
    <dgm:cxn modelId="{2915DA9B-E63B-459E-B33F-5B3B12B6C73D}" type="presParOf" srcId="{78F7F807-61BC-4846-B5EB-6F45532D5082}" destId="{F7E2691C-1362-438D-B6E5-0B7634CD9173}" srcOrd="0" destOrd="0" presId="urn:microsoft.com/office/officeart/2008/layout/NameandTitleOrganizationalChart"/>
    <dgm:cxn modelId="{316D2E4D-34EC-4F06-A70E-AAE20E239507}" type="presParOf" srcId="{F7E2691C-1362-438D-B6E5-0B7634CD9173}" destId="{630C3BBD-EC48-4261-A12F-54A02EF7B09C}" srcOrd="0" destOrd="0" presId="urn:microsoft.com/office/officeart/2008/layout/NameandTitleOrganizationalChart"/>
    <dgm:cxn modelId="{A67293CF-4409-4F30-850A-7F703D00994B}" type="presParOf" srcId="{F7E2691C-1362-438D-B6E5-0B7634CD9173}" destId="{88791005-943D-45C7-981C-AD86E74450A1}" srcOrd="1" destOrd="0" presId="urn:microsoft.com/office/officeart/2008/layout/NameandTitleOrganizationalChart"/>
    <dgm:cxn modelId="{546963D1-94AA-4403-875B-2B4F840EA27B}" type="presParOf" srcId="{F7E2691C-1362-438D-B6E5-0B7634CD9173}" destId="{F73CA2B2-FB12-414D-A2C3-9E50C09594F2}" srcOrd="2" destOrd="0" presId="urn:microsoft.com/office/officeart/2008/layout/NameandTitleOrganizationalChart"/>
    <dgm:cxn modelId="{F57B7346-A538-497C-AE99-4B2B1E15B933}" type="presParOf" srcId="{78F7F807-61BC-4846-B5EB-6F45532D5082}" destId="{280C94DA-AA98-43AF-961D-C72906D7CEE3}" srcOrd="1" destOrd="0" presId="urn:microsoft.com/office/officeart/2008/layout/NameandTitleOrganizationalChart"/>
    <dgm:cxn modelId="{EE0E58A8-7EF7-43E8-9C84-3129F5B18563}" type="presParOf" srcId="{78F7F807-61BC-4846-B5EB-6F45532D5082}" destId="{225360F2-9A2A-46CC-A3B7-0DE38C3676B0}" srcOrd="2" destOrd="0" presId="urn:microsoft.com/office/officeart/2008/layout/NameandTitleOrganizationalChart"/>
    <dgm:cxn modelId="{0084565D-E377-4F4D-B997-794EE05C609F}" type="presParOf" srcId="{DB2A5E61-BECF-4719-A6B2-766652ED93FE}" destId="{419D9649-4B3B-4AB1-857A-77F762EFFA0B}" srcOrd="6" destOrd="0" presId="urn:microsoft.com/office/officeart/2008/layout/NameandTitleOrganizationalChart"/>
    <dgm:cxn modelId="{1141E8D8-9163-4D04-9716-8622F01E2B05}" type="presParOf" srcId="{DB2A5E61-BECF-4719-A6B2-766652ED93FE}" destId="{60E927DD-19CD-4DC5-B752-7641536E5044}" srcOrd="7" destOrd="0" presId="urn:microsoft.com/office/officeart/2008/layout/NameandTitleOrganizationalChart"/>
    <dgm:cxn modelId="{D656DF1F-0CC4-4B7D-A180-38FA682E8D33}" type="presParOf" srcId="{60E927DD-19CD-4DC5-B752-7641536E5044}" destId="{C1B7F1D9-B5E3-400D-BCEC-BA8F421A5560}" srcOrd="0" destOrd="0" presId="urn:microsoft.com/office/officeart/2008/layout/NameandTitleOrganizationalChart"/>
    <dgm:cxn modelId="{327138F6-3193-46C8-AE04-8DDCB62491C8}" type="presParOf" srcId="{C1B7F1D9-B5E3-400D-BCEC-BA8F421A5560}" destId="{87335FC7-E436-4757-B9B4-ACC124817B81}" srcOrd="0" destOrd="0" presId="urn:microsoft.com/office/officeart/2008/layout/NameandTitleOrganizationalChart"/>
    <dgm:cxn modelId="{E4C991E1-9DCD-44AA-80AB-118D7D26B8B4}" type="presParOf" srcId="{C1B7F1D9-B5E3-400D-BCEC-BA8F421A5560}" destId="{BC1B2727-CCA3-4D87-A7CD-79068F29F939}" srcOrd="1" destOrd="0" presId="urn:microsoft.com/office/officeart/2008/layout/NameandTitleOrganizationalChart"/>
    <dgm:cxn modelId="{51C0E15C-81D1-44BB-B677-478C285ECE52}" type="presParOf" srcId="{C1B7F1D9-B5E3-400D-BCEC-BA8F421A5560}" destId="{A4A3A14E-FCB2-4772-87B6-4CBCB1C1F6B7}" srcOrd="2" destOrd="0" presId="urn:microsoft.com/office/officeart/2008/layout/NameandTitleOrganizationalChart"/>
    <dgm:cxn modelId="{C9F09A9C-4881-4234-A29E-CA7E5F29A819}" type="presParOf" srcId="{60E927DD-19CD-4DC5-B752-7641536E5044}" destId="{01069859-CDC3-42F5-B8A3-F9FFD9C30AC7}" srcOrd="1" destOrd="0" presId="urn:microsoft.com/office/officeart/2008/layout/NameandTitleOrganizationalChart"/>
    <dgm:cxn modelId="{E6FF37C7-9AC8-46FB-8D98-76B6A5A28503}" type="presParOf" srcId="{60E927DD-19CD-4DC5-B752-7641536E5044}" destId="{630DD334-E52F-4FAE-9862-74BAACA62164}" srcOrd="2" destOrd="0" presId="urn:microsoft.com/office/officeart/2008/layout/NameandTitleOrganizationalChart"/>
    <dgm:cxn modelId="{E8441B96-D730-4703-B564-1C315E13BFBF}" type="presParOf" srcId="{DB2A5E61-BECF-4719-A6B2-766652ED93FE}" destId="{E3B1ABDA-BCAE-4CF7-9A21-481E04FB40F2}" srcOrd="8" destOrd="0" presId="urn:microsoft.com/office/officeart/2008/layout/NameandTitleOrganizationalChart"/>
    <dgm:cxn modelId="{F54949B4-DB74-42BD-8649-1E41AFB90F99}" type="presParOf" srcId="{DB2A5E61-BECF-4719-A6B2-766652ED93FE}" destId="{B8BE5362-5729-445B-B676-BBC6D0774EC0}" srcOrd="9" destOrd="0" presId="urn:microsoft.com/office/officeart/2008/layout/NameandTitleOrganizationalChart"/>
    <dgm:cxn modelId="{A606B5E8-38E0-4EAD-8C04-ED84839F2E78}" type="presParOf" srcId="{B8BE5362-5729-445B-B676-BBC6D0774EC0}" destId="{5C5EB73B-7810-4B79-B4DB-751C8DDB9B3E}" srcOrd="0" destOrd="0" presId="urn:microsoft.com/office/officeart/2008/layout/NameandTitleOrganizationalChart"/>
    <dgm:cxn modelId="{AED289C5-0F79-433D-A822-FA399FDD307F}" type="presParOf" srcId="{5C5EB73B-7810-4B79-B4DB-751C8DDB9B3E}" destId="{AB7A347F-997F-4677-874C-373DAB9BF2C8}" srcOrd="0" destOrd="0" presId="urn:microsoft.com/office/officeart/2008/layout/NameandTitleOrganizationalChart"/>
    <dgm:cxn modelId="{CDEA7519-4CFE-4AC4-B112-893ED8681670}" type="presParOf" srcId="{5C5EB73B-7810-4B79-B4DB-751C8DDB9B3E}" destId="{4091A984-AC46-4EC8-B83A-6E5227D1F9DA}" srcOrd="1" destOrd="0" presId="urn:microsoft.com/office/officeart/2008/layout/NameandTitleOrganizationalChart"/>
    <dgm:cxn modelId="{D3891562-E045-4AEC-85AC-89D8D6C2E9FE}" type="presParOf" srcId="{5C5EB73B-7810-4B79-B4DB-751C8DDB9B3E}" destId="{DF34091C-8E83-40BF-98B1-01BB91F7920A}" srcOrd="2" destOrd="0" presId="urn:microsoft.com/office/officeart/2008/layout/NameandTitleOrganizationalChart"/>
    <dgm:cxn modelId="{7540EDE8-E2E1-4134-A720-1221A49C58AC}" type="presParOf" srcId="{B8BE5362-5729-445B-B676-BBC6D0774EC0}" destId="{382B28D3-E51D-49F2-865E-C6DB98292F05}" srcOrd="1" destOrd="0" presId="urn:microsoft.com/office/officeart/2008/layout/NameandTitleOrganizationalChart"/>
    <dgm:cxn modelId="{21EFE0E0-ECF8-42E3-A66F-A94A81C6D2AF}" type="presParOf" srcId="{B8BE5362-5729-445B-B676-BBC6D0774EC0}" destId="{9B476EF1-B1A9-4BAC-A745-DE213A37916F}" srcOrd="2" destOrd="0" presId="urn:microsoft.com/office/officeart/2008/layout/NameandTitleOrganizationalChart"/>
    <dgm:cxn modelId="{12268BDF-DFA6-4D75-960E-0B08B2FEFFD7}" type="presParOf" srcId="{DB2A5E61-BECF-4719-A6B2-766652ED93FE}" destId="{B8A08324-586B-414B-A2D9-8A70BD9101C8}" srcOrd="10" destOrd="0" presId="urn:microsoft.com/office/officeart/2008/layout/NameandTitleOrganizationalChart"/>
    <dgm:cxn modelId="{0EA16127-941F-40D4-810C-E2382F076FD4}" type="presParOf" srcId="{DB2A5E61-BECF-4719-A6B2-766652ED93FE}" destId="{425324AA-E93D-4438-A6D1-CAFBAF314DA7}" srcOrd="11" destOrd="0" presId="urn:microsoft.com/office/officeart/2008/layout/NameandTitleOrganizationalChart"/>
    <dgm:cxn modelId="{5DA5387E-5393-4D05-8DFA-0A205CBA8A13}" type="presParOf" srcId="{425324AA-E93D-4438-A6D1-CAFBAF314DA7}" destId="{8FB7721A-D499-4346-9F0F-BC48F19974FE}" srcOrd="0" destOrd="0" presId="urn:microsoft.com/office/officeart/2008/layout/NameandTitleOrganizationalChart"/>
    <dgm:cxn modelId="{E0E26F6E-2656-4A73-B4ED-0463DCEE56B5}" type="presParOf" srcId="{8FB7721A-D499-4346-9F0F-BC48F19974FE}" destId="{07E24B7A-0332-4BDA-A32D-82116450B1EC}" srcOrd="0" destOrd="0" presId="urn:microsoft.com/office/officeart/2008/layout/NameandTitleOrganizationalChart"/>
    <dgm:cxn modelId="{44FE6F34-C195-4BCF-B439-F1CAC7D4CA55}" type="presParOf" srcId="{8FB7721A-D499-4346-9F0F-BC48F19974FE}" destId="{C7C7DE1D-B533-4479-847E-9A30FC6FEFA0}" srcOrd="1" destOrd="0" presId="urn:microsoft.com/office/officeart/2008/layout/NameandTitleOrganizationalChart"/>
    <dgm:cxn modelId="{E5299F1B-C89B-4B13-A3C9-7F1DBBB0F4E1}" type="presParOf" srcId="{8FB7721A-D499-4346-9F0F-BC48F19974FE}" destId="{9979C3D3-EA02-40C2-986F-6CA0F57DC28F}" srcOrd="2" destOrd="0" presId="urn:microsoft.com/office/officeart/2008/layout/NameandTitleOrganizationalChart"/>
    <dgm:cxn modelId="{22DDE154-2E9A-406F-BDBB-91E53C71C9BB}" type="presParOf" srcId="{425324AA-E93D-4438-A6D1-CAFBAF314DA7}" destId="{B48C2B48-FA56-455F-9D00-75C58B0103E1}" srcOrd="1" destOrd="0" presId="urn:microsoft.com/office/officeart/2008/layout/NameandTitleOrganizationalChart"/>
    <dgm:cxn modelId="{3C5A0429-6C3B-47D6-AA90-BD2E4A2F971C}" type="presParOf" srcId="{425324AA-E93D-4438-A6D1-CAFBAF314DA7}" destId="{4CCFF059-9B52-49D4-B605-77A897534E8D}" srcOrd="2" destOrd="0" presId="urn:microsoft.com/office/officeart/2008/layout/NameandTitleOrganizationalChart"/>
    <dgm:cxn modelId="{4A110670-434A-408B-B5BB-50AC7D281A4F}" type="presParOf" srcId="{DB2A5E61-BECF-4719-A6B2-766652ED93FE}" destId="{323568FA-33E2-47C3-B2BA-DE93BC7E406F}" srcOrd="12" destOrd="0" presId="urn:microsoft.com/office/officeart/2008/layout/NameandTitleOrganizationalChart"/>
    <dgm:cxn modelId="{15D24F8C-CCE8-42D8-9BF4-61F8A584C40F}" type="presParOf" srcId="{DB2A5E61-BECF-4719-A6B2-766652ED93FE}" destId="{B39547DF-4849-40C1-A970-9EFF760F9D8C}" srcOrd="13" destOrd="0" presId="urn:microsoft.com/office/officeart/2008/layout/NameandTitleOrganizationalChart"/>
    <dgm:cxn modelId="{1B54B62E-BD00-4A58-A8ED-97D41F2B53A0}" type="presParOf" srcId="{B39547DF-4849-40C1-A970-9EFF760F9D8C}" destId="{274DFFFD-8D5E-49FF-A43A-CBD9C0E6D927}" srcOrd="0" destOrd="0" presId="urn:microsoft.com/office/officeart/2008/layout/NameandTitleOrganizationalChart"/>
    <dgm:cxn modelId="{83659656-8A60-4FB2-8F53-ACBE31CF9F71}" type="presParOf" srcId="{274DFFFD-8D5E-49FF-A43A-CBD9C0E6D927}" destId="{1F9A4793-6052-4A2A-A44E-DEEB05FEDEAD}" srcOrd="0" destOrd="0" presId="urn:microsoft.com/office/officeart/2008/layout/NameandTitleOrganizationalChart"/>
    <dgm:cxn modelId="{C2552CCB-DC43-41C2-A07E-0401B0FCD1E4}" type="presParOf" srcId="{274DFFFD-8D5E-49FF-A43A-CBD9C0E6D927}" destId="{D140A243-EF9F-49A0-BC11-845FCB285461}" srcOrd="1" destOrd="0" presId="urn:microsoft.com/office/officeart/2008/layout/NameandTitleOrganizationalChart"/>
    <dgm:cxn modelId="{DEC4D7D4-C5A7-4C4E-AD4C-C0ED67132D65}" type="presParOf" srcId="{274DFFFD-8D5E-49FF-A43A-CBD9C0E6D927}" destId="{07142005-9776-484C-88E2-F9E283C2DDC6}" srcOrd="2" destOrd="0" presId="urn:microsoft.com/office/officeart/2008/layout/NameandTitleOrganizationalChart"/>
    <dgm:cxn modelId="{29DF2AA0-E247-4FB6-B047-B30B7685B2BF}" type="presParOf" srcId="{B39547DF-4849-40C1-A970-9EFF760F9D8C}" destId="{614D0B34-93BE-415C-92A0-C96A8EFD576B}" srcOrd="1" destOrd="0" presId="urn:microsoft.com/office/officeart/2008/layout/NameandTitleOrganizationalChart"/>
    <dgm:cxn modelId="{6F20057D-874F-4821-A68B-2A3758B65294}" type="presParOf" srcId="{B39547DF-4849-40C1-A970-9EFF760F9D8C}" destId="{FF16C8BF-726E-48B6-9522-F238FD237903}" srcOrd="2" destOrd="0" presId="urn:microsoft.com/office/officeart/2008/layout/NameandTitleOrganizationalChart"/>
    <dgm:cxn modelId="{E543046E-0CB7-4A2F-85E3-9292AADE8655}" type="presParOf" srcId="{C7C4343A-65C1-409E-8605-23AA3080B74F}" destId="{E21645CD-BE8B-41DF-A4A9-8D481A1AE35A}" srcOrd="2" destOrd="0" presId="urn:microsoft.com/office/officeart/2008/layout/NameandTitleOrganizational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4ABDB99-B4D2-42E3-8C5B-3EC273E15668}" type="doc">
      <dgm:prSet loTypeId="urn:microsoft.com/office/officeart/2005/8/layout/cycle8" loCatId="cycle" qsTypeId="urn:microsoft.com/office/officeart/2005/8/quickstyle/simple3" qsCatId="simple" csTypeId="urn:microsoft.com/office/officeart/2005/8/colors/colorful3" csCatId="colorful" phldr="1"/>
      <dgm:spPr/>
    </dgm:pt>
    <dgm:pt modelId="{AC54828E-27B4-4F53-8187-5758F275A89C}">
      <dgm:prSet phldrT="[Texto]"/>
      <dgm:spPr/>
      <dgm:t>
        <a:bodyPr/>
        <a:lstStyle/>
        <a:p>
          <a:r>
            <a:rPr lang="es-ES"/>
            <a:t>PAGOS</a:t>
          </a:r>
        </a:p>
      </dgm:t>
    </dgm:pt>
    <dgm:pt modelId="{E128F020-4520-43AB-AA85-E6BAD91963A3}" type="parTrans" cxnId="{7F69C85F-91A5-4598-A16A-3D641258B58D}">
      <dgm:prSet/>
      <dgm:spPr/>
      <dgm:t>
        <a:bodyPr/>
        <a:lstStyle/>
        <a:p>
          <a:endParaRPr lang="es-ES"/>
        </a:p>
      </dgm:t>
    </dgm:pt>
    <dgm:pt modelId="{83E61A97-6181-4170-AE27-DCD671E82896}" type="sibTrans" cxnId="{7F69C85F-91A5-4598-A16A-3D641258B58D}">
      <dgm:prSet/>
      <dgm:spPr/>
      <dgm:t>
        <a:bodyPr/>
        <a:lstStyle/>
        <a:p>
          <a:endParaRPr lang="es-ES"/>
        </a:p>
      </dgm:t>
    </dgm:pt>
    <dgm:pt modelId="{32A9E6C2-F91B-41C4-9F1A-C0CA59CA19DD}">
      <dgm:prSet phldrT="[Texto]"/>
      <dgm:spPr/>
      <dgm:t>
        <a:bodyPr/>
        <a:lstStyle/>
        <a:p>
          <a:r>
            <a:rPr lang="es-ES" dirty="0"/>
            <a:t>GESTION DOCUMENTAL</a:t>
          </a:r>
        </a:p>
      </dgm:t>
    </dgm:pt>
    <dgm:pt modelId="{A99F1D83-4969-4522-A1C0-A84B4F6FAD44}" type="parTrans" cxnId="{961070FC-18B4-45E5-8F26-AF70C9920174}">
      <dgm:prSet/>
      <dgm:spPr/>
      <dgm:t>
        <a:bodyPr/>
        <a:lstStyle/>
        <a:p>
          <a:endParaRPr lang="es-ES"/>
        </a:p>
      </dgm:t>
    </dgm:pt>
    <dgm:pt modelId="{825EFA19-2451-46D9-949E-DDCC09E77F04}" type="sibTrans" cxnId="{961070FC-18B4-45E5-8F26-AF70C9920174}">
      <dgm:prSet/>
      <dgm:spPr/>
      <dgm:t>
        <a:bodyPr/>
        <a:lstStyle/>
        <a:p>
          <a:endParaRPr lang="es-ES"/>
        </a:p>
      </dgm:t>
    </dgm:pt>
    <dgm:pt modelId="{53577F7B-A52C-4C2B-85A1-C3C7001B6C1C}">
      <dgm:prSet phldrT="[Texto]"/>
      <dgm:spPr/>
      <dgm:t>
        <a:bodyPr/>
        <a:lstStyle/>
        <a:p>
          <a:r>
            <a:rPr lang="es-ES" dirty="0"/>
            <a:t>CONTABILIDAD</a:t>
          </a:r>
        </a:p>
      </dgm:t>
    </dgm:pt>
    <dgm:pt modelId="{844B6981-97E1-47EB-8397-2AB17B7C4222}" type="parTrans" cxnId="{C23DE7FF-71D0-4DCC-8538-4BC689444CAC}">
      <dgm:prSet/>
      <dgm:spPr/>
      <dgm:t>
        <a:bodyPr/>
        <a:lstStyle/>
        <a:p>
          <a:endParaRPr lang="es-ES"/>
        </a:p>
      </dgm:t>
    </dgm:pt>
    <dgm:pt modelId="{57A45D68-4795-44A3-B4BD-16F423AF4BF6}" type="sibTrans" cxnId="{C23DE7FF-71D0-4DCC-8538-4BC689444CAC}">
      <dgm:prSet/>
      <dgm:spPr/>
      <dgm:t>
        <a:bodyPr/>
        <a:lstStyle/>
        <a:p>
          <a:endParaRPr lang="es-ES"/>
        </a:p>
      </dgm:t>
    </dgm:pt>
    <dgm:pt modelId="{8D06B602-EAFE-46C8-996D-0AAB476F3E05}">
      <dgm:prSet/>
      <dgm:spPr/>
      <dgm:t>
        <a:bodyPr/>
        <a:lstStyle/>
        <a:p>
          <a:r>
            <a:rPr lang="es-ES" dirty="0"/>
            <a:t>ANTICIPOS Y LEGALIZACIONES</a:t>
          </a:r>
        </a:p>
      </dgm:t>
    </dgm:pt>
    <dgm:pt modelId="{A7EE30CD-5289-4332-B1A6-D97D35029BCB}" type="parTrans" cxnId="{A20EA4C5-C21B-47DF-994C-98CFD0417C87}">
      <dgm:prSet/>
      <dgm:spPr/>
      <dgm:t>
        <a:bodyPr/>
        <a:lstStyle/>
        <a:p>
          <a:endParaRPr lang="es-ES"/>
        </a:p>
      </dgm:t>
    </dgm:pt>
    <dgm:pt modelId="{BBB61530-FBDF-4184-AFAA-11A57DA10EF0}" type="sibTrans" cxnId="{A20EA4C5-C21B-47DF-994C-98CFD0417C87}">
      <dgm:prSet/>
      <dgm:spPr/>
      <dgm:t>
        <a:bodyPr/>
        <a:lstStyle/>
        <a:p>
          <a:endParaRPr lang="es-ES"/>
        </a:p>
      </dgm:t>
    </dgm:pt>
    <dgm:pt modelId="{11152A28-80E6-472D-A54A-77430D9F7340}">
      <dgm:prSet/>
      <dgm:spPr/>
      <dgm:t>
        <a:bodyPr/>
        <a:lstStyle/>
        <a:p>
          <a:r>
            <a:rPr lang="es-ES" dirty="0"/>
            <a:t>AUDITORIAS Y CONTROL INTERNO</a:t>
          </a:r>
        </a:p>
      </dgm:t>
    </dgm:pt>
    <dgm:pt modelId="{7823587E-5243-41BE-AAD5-5C57F24F56B6}" type="parTrans" cxnId="{20DA5435-BBE2-4399-932D-8582D796A07B}">
      <dgm:prSet/>
      <dgm:spPr/>
      <dgm:t>
        <a:bodyPr/>
        <a:lstStyle/>
        <a:p>
          <a:endParaRPr lang="es-ES"/>
        </a:p>
      </dgm:t>
    </dgm:pt>
    <dgm:pt modelId="{C1F1A597-3FD0-4C06-8F1B-91218D5A9CEC}" type="sibTrans" cxnId="{20DA5435-BBE2-4399-932D-8582D796A07B}">
      <dgm:prSet/>
      <dgm:spPr/>
      <dgm:t>
        <a:bodyPr/>
        <a:lstStyle/>
        <a:p>
          <a:endParaRPr lang="es-ES"/>
        </a:p>
      </dgm:t>
    </dgm:pt>
    <dgm:pt modelId="{782C6443-914C-48F8-8DB7-84D997FC02F4}">
      <dgm:prSet/>
      <dgm:spPr/>
      <dgm:t>
        <a:bodyPr/>
        <a:lstStyle/>
        <a:p>
          <a:r>
            <a:rPr lang="es-ES" dirty="0"/>
            <a:t>FINANZAS PROYECTOS  -CONSORCIOS Y SOCIOS IMPLEMENTADORES</a:t>
          </a:r>
        </a:p>
      </dgm:t>
    </dgm:pt>
    <dgm:pt modelId="{F692DC15-7F68-4ABE-9382-77AE1820D354}" type="parTrans" cxnId="{B309C112-E547-49D0-8CB5-C7F0A7098607}">
      <dgm:prSet/>
      <dgm:spPr/>
    </dgm:pt>
    <dgm:pt modelId="{0ED5DCA6-87A0-44E2-8B56-BF7BB125CA64}" type="sibTrans" cxnId="{B309C112-E547-49D0-8CB5-C7F0A7098607}">
      <dgm:prSet/>
      <dgm:spPr/>
    </dgm:pt>
    <dgm:pt modelId="{3761BBCD-1284-4D58-9A36-EB56C0DEC6D2}" type="pres">
      <dgm:prSet presAssocID="{D4ABDB99-B4D2-42E3-8C5B-3EC273E15668}" presName="compositeShape" presStyleCnt="0">
        <dgm:presLayoutVars>
          <dgm:chMax val="7"/>
          <dgm:dir/>
          <dgm:resizeHandles val="exact"/>
        </dgm:presLayoutVars>
      </dgm:prSet>
      <dgm:spPr/>
    </dgm:pt>
    <dgm:pt modelId="{30216E1B-D115-4848-9F49-6EA3ADA101BE}" type="pres">
      <dgm:prSet presAssocID="{D4ABDB99-B4D2-42E3-8C5B-3EC273E15668}" presName="wedge1" presStyleLbl="node1" presStyleIdx="0" presStyleCnt="6"/>
      <dgm:spPr/>
    </dgm:pt>
    <dgm:pt modelId="{CC2A87C3-1027-4570-BCB9-869309422934}" type="pres">
      <dgm:prSet presAssocID="{D4ABDB99-B4D2-42E3-8C5B-3EC273E15668}" presName="dummy1a" presStyleCnt="0"/>
      <dgm:spPr/>
    </dgm:pt>
    <dgm:pt modelId="{396AB68C-6CD6-43DC-84A9-9E1F04E1851A}" type="pres">
      <dgm:prSet presAssocID="{D4ABDB99-B4D2-42E3-8C5B-3EC273E15668}" presName="dummy1b" presStyleCnt="0"/>
      <dgm:spPr/>
    </dgm:pt>
    <dgm:pt modelId="{85206467-D690-4F1E-9683-9E532E177256}" type="pres">
      <dgm:prSet presAssocID="{D4ABDB99-B4D2-42E3-8C5B-3EC273E15668}" presName="wedge1Tx" presStyleLbl="node1" presStyleIdx="0" presStyleCnt="6">
        <dgm:presLayoutVars>
          <dgm:chMax val="0"/>
          <dgm:chPref val="0"/>
          <dgm:bulletEnabled val="1"/>
        </dgm:presLayoutVars>
      </dgm:prSet>
      <dgm:spPr/>
    </dgm:pt>
    <dgm:pt modelId="{8A82616C-0C47-425F-B094-83B73B41E818}" type="pres">
      <dgm:prSet presAssocID="{D4ABDB99-B4D2-42E3-8C5B-3EC273E15668}" presName="wedge2" presStyleLbl="node1" presStyleIdx="1" presStyleCnt="6" custLinFactNeighborX="-896" custLinFactNeighborY="-97"/>
      <dgm:spPr/>
    </dgm:pt>
    <dgm:pt modelId="{D6F13982-2D84-4BCB-B10E-375B1412E803}" type="pres">
      <dgm:prSet presAssocID="{D4ABDB99-B4D2-42E3-8C5B-3EC273E15668}" presName="dummy2a" presStyleCnt="0"/>
      <dgm:spPr/>
    </dgm:pt>
    <dgm:pt modelId="{F867FAC8-5FD4-4F52-B827-1EBC4E89138C}" type="pres">
      <dgm:prSet presAssocID="{D4ABDB99-B4D2-42E3-8C5B-3EC273E15668}" presName="dummy2b" presStyleCnt="0"/>
      <dgm:spPr/>
    </dgm:pt>
    <dgm:pt modelId="{4238F1C1-3003-47FB-8C0A-85C7A14B25BE}" type="pres">
      <dgm:prSet presAssocID="{D4ABDB99-B4D2-42E3-8C5B-3EC273E15668}" presName="wedge2Tx" presStyleLbl="node1" presStyleIdx="1" presStyleCnt="6">
        <dgm:presLayoutVars>
          <dgm:chMax val="0"/>
          <dgm:chPref val="0"/>
          <dgm:bulletEnabled val="1"/>
        </dgm:presLayoutVars>
      </dgm:prSet>
      <dgm:spPr/>
    </dgm:pt>
    <dgm:pt modelId="{F8628F6F-6655-40CE-9A3B-F6988520A853}" type="pres">
      <dgm:prSet presAssocID="{D4ABDB99-B4D2-42E3-8C5B-3EC273E15668}" presName="wedge3" presStyleLbl="node1" presStyleIdx="2" presStyleCnt="6" custLinFactNeighborX="-896" custLinFactNeighborY="-97"/>
      <dgm:spPr/>
    </dgm:pt>
    <dgm:pt modelId="{06A52A69-F29B-4F6C-B999-7B80A057EC8A}" type="pres">
      <dgm:prSet presAssocID="{D4ABDB99-B4D2-42E3-8C5B-3EC273E15668}" presName="dummy3a" presStyleCnt="0"/>
      <dgm:spPr/>
    </dgm:pt>
    <dgm:pt modelId="{0F1A4AEC-3662-48EC-B4AD-29C1FA046F29}" type="pres">
      <dgm:prSet presAssocID="{D4ABDB99-B4D2-42E3-8C5B-3EC273E15668}" presName="dummy3b" presStyleCnt="0"/>
      <dgm:spPr/>
    </dgm:pt>
    <dgm:pt modelId="{66319749-48AF-4C5C-AFC5-DB81E6550C68}" type="pres">
      <dgm:prSet presAssocID="{D4ABDB99-B4D2-42E3-8C5B-3EC273E15668}" presName="wedge3Tx" presStyleLbl="node1" presStyleIdx="2" presStyleCnt="6">
        <dgm:presLayoutVars>
          <dgm:chMax val="0"/>
          <dgm:chPref val="0"/>
          <dgm:bulletEnabled val="1"/>
        </dgm:presLayoutVars>
      </dgm:prSet>
      <dgm:spPr/>
    </dgm:pt>
    <dgm:pt modelId="{7A940E04-AD02-4751-989F-74468303862B}" type="pres">
      <dgm:prSet presAssocID="{D4ABDB99-B4D2-42E3-8C5B-3EC273E15668}" presName="wedge4" presStyleLbl="node1" presStyleIdx="3" presStyleCnt="6" custLinFactNeighborX="1088" custLinFactNeighborY="436"/>
      <dgm:spPr/>
    </dgm:pt>
    <dgm:pt modelId="{1EC692FE-5957-4C20-B622-5E917C875E8C}" type="pres">
      <dgm:prSet presAssocID="{D4ABDB99-B4D2-42E3-8C5B-3EC273E15668}" presName="dummy4a" presStyleCnt="0"/>
      <dgm:spPr/>
    </dgm:pt>
    <dgm:pt modelId="{53B92890-64F6-499C-92AC-B7B2A81AB45F}" type="pres">
      <dgm:prSet presAssocID="{D4ABDB99-B4D2-42E3-8C5B-3EC273E15668}" presName="dummy4b" presStyleCnt="0"/>
      <dgm:spPr/>
    </dgm:pt>
    <dgm:pt modelId="{E0F38C56-71D7-4746-AEA8-A86E9B29D6C4}" type="pres">
      <dgm:prSet presAssocID="{D4ABDB99-B4D2-42E3-8C5B-3EC273E15668}" presName="wedge4Tx" presStyleLbl="node1" presStyleIdx="3" presStyleCnt="6">
        <dgm:presLayoutVars>
          <dgm:chMax val="0"/>
          <dgm:chPref val="0"/>
          <dgm:bulletEnabled val="1"/>
        </dgm:presLayoutVars>
      </dgm:prSet>
      <dgm:spPr/>
    </dgm:pt>
    <dgm:pt modelId="{9A26B2B7-94EB-4A4C-AE81-754D831FDEB0}" type="pres">
      <dgm:prSet presAssocID="{D4ABDB99-B4D2-42E3-8C5B-3EC273E15668}" presName="wedge5" presStyleLbl="node1" presStyleIdx="4" presStyleCnt="6"/>
      <dgm:spPr/>
    </dgm:pt>
    <dgm:pt modelId="{D8377CBF-2035-4D18-A3E2-4E7169E6B4E1}" type="pres">
      <dgm:prSet presAssocID="{D4ABDB99-B4D2-42E3-8C5B-3EC273E15668}" presName="dummy5a" presStyleCnt="0"/>
      <dgm:spPr/>
    </dgm:pt>
    <dgm:pt modelId="{F0DDBE09-9F79-4B5F-AEC5-DDB2F533081B}" type="pres">
      <dgm:prSet presAssocID="{D4ABDB99-B4D2-42E3-8C5B-3EC273E15668}" presName="dummy5b" presStyleCnt="0"/>
      <dgm:spPr/>
    </dgm:pt>
    <dgm:pt modelId="{0024093C-3376-4F0E-BF8F-0BB181490DBE}" type="pres">
      <dgm:prSet presAssocID="{D4ABDB99-B4D2-42E3-8C5B-3EC273E15668}" presName="wedge5Tx" presStyleLbl="node1" presStyleIdx="4" presStyleCnt="6">
        <dgm:presLayoutVars>
          <dgm:chMax val="0"/>
          <dgm:chPref val="0"/>
          <dgm:bulletEnabled val="1"/>
        </dgm:presLayoutVars>
      </dgm:prSet>
      <dgm:spPr/>
    </dgm:pt>
    <dgm:pt modelId="{A3152E61-C5CC-481E-B918-568ED53202B8}" type="pres">
      <dgm:prSet presAssocID="{D4ABDB99-B4D2-42E3-8C5B-3EC273E15668}" presName="wedge6" presStyleLbl="node1" presStyleIdx="5" presStyleCnt="6"/>
      <dgm:spPr/>
    </dgm:pt>
    <dgm:pt modelId="{76E5DA4F-8B6C-4B5D-80A6-837CF90AD223}" type="pres">
      <dgm:prSet presAssocID="{D4ABDB99-B4D2-42E3-8C5B-3EC273E15668}" presName="dummy6a" presStyleCnt="0"/>
      <dgm:spPr/>
    </dgm:pt>
    <dgm:pt modelId="{E13E6E26-4C4D-4DD1-AC5F-939248BF071F}" type="pres">
      <dgm:prSet presAssocID="{D4ABDB99-B4D2-42E3-8C5B-3EC273E15668}" presName="dummy6b" presStyleCnt="0"/>
      <dgm:spPr/>
    </dgm:pt>
    <dgm:pt modelId="{03C1F648-9E70-42E3-8957-4696737B7C43}" type="pres">
      <dgm:prSet presAssocID="{D4ABDB99-B4D2-42E3-8C5B-3EC273E15668}" presName="wedge6Tx" presStyleLbl="node1" presStyleIdx="5" presStyleCnt="6">
        <dgm:presLayoutVars>
          <dgm:chMax val="0"/>
          <dgm:chPref val="0"/>
          <dgm:bulletEnabled val="1"/>
        </dgm:presLayoutVars>
      </dgm:prSet>
      <dgm:spPr/>
    </dgm:pt>
    <dgm:pt modelId="{E8DADE27-1E82-4459-9D4C-CD624173554C}" type="pres">
      <dgm:prSet presAssocID="{83E61A97-6181-4170-AE27-DCD671E82896}" presName="arrowWedge1" presStyleLbl="fgSibTrans2D1" presStyleIdx="0" presStyleCnt="6"/>
      <dgm:spPr/>
    </dgm:pt>
    <dgm:pt modelId="{26D7C638-5D24-47A1-AD07-CF72FD184F0C}" type="pres">
      <dgm:prSet presAssocID="{BBB61530-FBDF-4184-AFAA-11A57DA10EF0}" presName="arrowWedge2" presStyleLbl="fgSibTrans2D1" presStyleIdx="1" presStyleCnt="6"/>
      <dgm:spPr/>
    </dgm:pt>
    <dgm:pt modelId="{3F3F8CD0-4F77-4C44-A8A0-2CE45327DBB1}" type="pres">
      <dgm:prSet presAssocID="{0ED5DCA6-87A0-44E2-8B56-BF7BB125CA64}" presName="arrowWedge3" presStyleLbl="fgSibTrans2D1" presStyleIdx="2" presStyleCnt="6"/>
      <dgm:spPr/>
    </dgm:pt>
    <dgm:pt modelId="{D069C1D4-EF58-4B96-9346-2BC493171477}" type="pres">
      <dgm:prSet presAssocID="{C1F1A597-3FD0-4C06-8F1B-91218D5A9CEC}" presName="arrowWedge4" presStyleLbl="fgSibTrans2D1" presStyleIdx="3" presStyleCnt="6"/>
      <dgm:spPr/>
    </dgm:pt>
    <dgm:pt modelId="{39C14C72-5245-4CDE-A2A6-C6EF0CCE0A0E}" type="pres">
      <dgm:prSet presAssocID="{825EFA19-2451-46D9-949E-DDCC09E77F04}" presName="arrowWedge5" presStyleLbl="fgSibTrans2D1" presStyleIdx="4" presStyleCnt="6"/>
      <dgm:spPr/>
    </dgm:pt>
    <dgm:pt modelId="{8F1C3CCE-DE74-4932-B692-141FE436258C}" type="pres">
      <dgm:prSet presAssocID="{57A45D68-4795-44A3-B4BD-16F423AF4BF6}" presName="arrowWedge6" presStyleLbl="fgSibTrans2D1" presStyleIdx="5" presStyleCnt="6"/>
      <dgm:spPr/>
    </dgm:pt>
  </dgm:ptLst>
  <dgm:cxnLst>
    <dgm:cxn modelId="{7BFEA10E-BB82-4D58-BCF1-CE8A06517724}" type="presOf" srcId="{AC54828E-27B4-4F53-8187-5758F275A89C}" destId="{85206467-D690-4F1E-9683-9E532E177256}" srcOrd="1" destOrd="0" presId="urn:microsoft.com/office/officeart/2005/8/layout/cycle8"/>
    <dgm:cxn modelId="{B309C112-E547-49D0-8CB5-C7F0A7098607}" srcId="{D4ABDB99-B4D2-42E3-8C5B-3EC273E15668}" destId="{782C6443-914C-48F8-8DB7-84D997FC02F4}" srcOrd="2" destOrd="0" parTransId="{F692DC15-7F68-4ABE-9382-77AE1820D354}" sibTransId="{0ED5DCA6-87A0-44E2-8B56-BF7BB125CA64}"/>
    <dgm:cxn modelId="{215C7B27-C306-4552-B71E-3C0C83B17920}" type="presOf" srcId="{11152A28-80E6-472D-A54A-77430D9F7340}" destId="{E0F38C56-71D7-4746-AEA8-A86E9B29D6C4}" srcOrd="1" destOrd="0" presId="urn:microsoft.com/office/officeart/2005/8/layout/cycle8"/>
    <dgm:cxn modelId="{20DA5435-BBE2-4399-932D-8582D796A07B}" srcId="{D4ABDB99-B4D2-42E3-8C5B-3EC273E15668}" destId="{11152A28-80E6-472D-A54A-77430D9F7340}" srcOrd="3" destOrd="0" parTransId="{7823587E-5243-41BE-AAD5-5C57F24F56B6}" sibTransId="{C1F1A597-3FD0-4C06-8F1B-91218D5A9CEC}"/>
    <dgm:cxn modelId="{3C08AB35-61D9-4EE6-B2E8-64D4207C3D93}" type="presOf" srcId="{AC54828E-27B4-4F53-8187-5758F275A89C}" destId="{30216E1B-D115-4848-9F49-6EA3ADA101BE}" srcOrd="0" destOrd="0" presId="urn:microsoft.com/office/officeart/2005/8/layout/cycle8"/>
    <dgm:cxn modelId="{7F69C85F-91A5-4598-A16A-3D641258B58D}" srcId="{D4ABDB99-B4D2-42E3-8C5B-3EC273E15668}" destId="{AC54828E-27B4-4F53-8187-5758F275A89C}" srcOrd="0" destOrd="0" parTransId="{E128F020-4520-43AB-AA85-E6BAD91963A3}" sibTransId="{83E61A97-6181-4170-AE27-DCD671E82896}"/>
    <dgm:cxn modelId="{0D78B148-FD33-4203-96C4-1FE682C5D96D}" type="presOf" srcId="{53577F7B-A52C-4C2B-85A1-C3C7001B6C1C}" destId="{03C1F648-9E70-42E3-8957-4696737B7C43}" srcOrd="1" destOrd="0" presId="urn:microsoft.com/office/officeart/2005/8/layout/cycle8"/>
    <dgm:cxn modelId="{3336DE73-FA50-41FE-B9AC-6D2E7B2F2975}" type="presOf" srcId="{782C6443-914C-48F8-8DB7-84D997FC02F4}" destId="{66319749-48AF-4C5C-AFC5-DB81E6550C68}" srcOrd="1" destOrd="0" presId="urn:microsoft.com/office/officeart/2005/8/layout/cycle8"/>
    <dgm:cxn modelId="{0987B377-3067-4CC9-B8BE-73C24ECF0278}" type="presOf" srcId="{11152A28-80E6-472D-A54A-77430D9F7340}" destId="{7A940E04-AD02-4751-989F-74468303862B}" srcOrd="0" destOrd="0" presId="urn:microsoft.com/office/officeart/2005/8/layout/cycle8"/>
    <dgm:cxn modelId="{B2340AA6-90EA-4083-8148-84D596E5E1FC}" type="presOf" srcId="{D4ABDB99-B4D2-42E3-8C5B-3EC273E15668}" destId="{3761BBCD-1284-4D58-9A36-EB56C0DEC6D2}" srcOrd="0" destOrd="0" presId="urn:microsoft.com/office/officeart/2005/8/layout/cycle8"/>
    <dgm:cxn modelId="{98670AB3-8232-459D-80A9-96B0CDB2AF34}" type="presOf" srcId="{8D06B602-EAFE-46C8-996D-0AAB476F3E05}" destId="{8A82616C-0C47-425F-B094-83B73B41E818}" srcOrd="0" destOrd="0" presId="urn:microsoft.com/office/officeart/2005/8/layout/cycle8"/>
    <dgm:cxn modelId="{275086BD-7685-4AA2-8904-DDC4BAF0C27B}" type="presOf" srcId="{782C6443-914C-48F8-8DB7-84D997FC02F4}" destId="{F8628F6F-6655-40CE-9A3B-F6988520A853}" srcOrd="0" destOrd="0" presId="urn:microsoft.com/office/officeart/2005/8/layout/cycle8"/>
    <dgm:cxn modelId="{A20EA4C5-C21B-47DF-994C-98CFD0417C87}" srcId="{D4ABDB99-B4D2-42E3-8C5B-3EC273E15668}" destId="{8D06B602-EAFE-46C8-996D-0AAB476F3E05}" srcOrd="1" destOrd="0" parTransId="{A7EE30CD-5289-4332-B1A6-D97D35029BCB}" sibTransId="{BBB61530-FBDF-4184-AFAA-11A57DA10EF0}"/>
    <dgm:cxn modelId="{26D7AAC6-B991-42D7-A018-20E730853627}" type="presOf" srcId="{32A9E6C2-F91B-41C4-9F1A-C0CA59CA19DD}" destId="{0024093C-3376-4F0E-BF8F-0BB181490DBE}" srcOrd="1" destOrd="0" presId="urn:microsoft.com/office/officeart/2005/8/layout/cycle8"/>
    <dgm:cxn modelId="{D55985C7-D1E7-45B4-B90D-E7359920FE07}" type="presOf" srcId="{53577F7B-A52C-4C2B-85A1-C3C7001B6C1C}" destId="{A3152E61-C5CC-481E-B918-568ED53202B8}" srcOrd="0" destOrd="0" presId="urn:microsoft.com/office/officeart/2005/8/layout/cycle8"/>
    <dgm:cxn modelId="{60BA6FCD-4105-42B5-BBB3-BC2B54ECDEAB}" type="presOf" srcId="{8D06B602-EAFE-46C8-996D-0AAB476F3E05}" destId="{4238F1C1-3003-47FB-8C0A-85C7A14B25BE}" srcOrd="1" destOrd="0" presId="urn:microsoft.com/office/officeart/2005/8/layout/cycle8"/>
    <dgm:cxn modelId="{2DEBA8DF-9165-4856-97AB-C27A5B8AEE68}" type="presOf" srcId="{32A9E6C2-F91B-41C4-9F1A-C0CA59CA19DD}" destId="{9A26B2B7-94EB-4A4C-AE81-754D831FDEB0}" srcOrd="0" destOrd="0" presId="urn:microsoft.com/office/officeart/2005/8/layout/cycle8"/>
    <dgm:cxn modelId="{961070FC-18B4-45E5-8F26-AF70C9920174}" srcId="{D4ABDB99-B4D2-42E3-8C5B-3EC273E15668}" destId="{32A9E6C2-F91B-41C4-9F1A-C0CA59CA19DD}" srcOrd="4" destOrd="0" parTransId="{A99F1D83-4969-4522-A1C0-A84B4F6FAD44}" sibTransId="{825EFA19-2451-46D9-949E-DDCC09E77F04}"/>
    <dgm:cxn modelId="{C23DE7FF-71D0-4DCC-8538-4BC689444CAC}" srcId="{D4ABDB99-B4D2-42E3-8C5B-3EC273E15668}" destId="{53577F7B-A52C-4C2B-85A1-C3C7001B6C1C}" srcOrd="5" destOrd="0" parTransId="{844B6981-97E1-47EB-8397-2AB17B7C4222}" sibTransId="{57A45D68-4795-44A3-B4BD-16F423AF4BF6}"/>
    <dgm:cxn modelId="{8C2C4302-34EE-4D0D-B59D-D4845753114C}" type="presParOf" srcId="{3761BBCD-1284-4D58-9A36-EB56C0DEC6D2}" destId="{30216E1B-D115-4848-9F49-6EA3ADA101BE}" srcOrd="0" destOrd="0" presId="urn:microsoft.com/office/officeart/2005/8/layout/cycle8"/>
    <dgm:cxn modelId="{2FCC2544-0DD6-4B9B-A50D-3AFAF4DEF68D}" type="presParOf" srcId="{3761BBCD-1284-4D58-9A36-EB56C0DEC6D2}" destId="{CC2A87C3-1027-4570-BCB9-869309422934}" srcOrd="1" destOrd="0" presId="urn:microsoft.com/office/officeart/2005/8/layout/cycle8"/>
    <dgm:cxn modelId="{8564B208-F76B-482E-8F72-46D114A3619E}" type="presParOf" srcId="{3761BBCD-1284-4D58-9A36-EB56C0DEC6D2}" destId="{396AB68C-6CD6-43DC-84A9-9E1F04E1851A}" srcOrd="2" destOrd="0" presId="urn:microsoft.com/office/officeart/2005/8/layout/cycle8"/>
    <dgm:cxn modelId="{CA7F96C8-378D-427D-87D3-5CAA3C1D6DDE}" type="presParOf" srcId="{3761BBCD-1284-4D58-9A36-EB56C0DEC6D2}" destId="{85206467-D690-4F1E-9683-9E532E177256}" srcOrd="3" destOrd="0" presId="urn:microsoft.com/office/officeart/2005/8/layout/cycle8"/>
    <dgm:cxn modelId="{CFC2238E-7189-4861-A3A9-BB77DFF5B5FE}" type="presParOf" srcId="{3761BBCD-1284-4D58-9A36-EB56C0DEC6D2}" destId="{8A82616C-0C47-425F-B094-83B73B41E818}" srcOrd="4" destOrd="0" presId="urn:microsoft.com/office/officeart/2005/8/layout/cycle8"/>
    <dgm:cxn modelId="{3B6DF6CE-D0C5-48C0-AF09-10E71CE66D34}" type="presParOf" srcId="{3761BBCD-1284-4D58-9A36-EB56C0DEC6D2}" destId="{D6F13982-2D84-4BCB-B10E-375B1412E803}" srcOrd="5" destOrd="0" presId="urn:microsoft.com/office/officeart/2005/8/layout/cycle8"/>
    <dgm:cxn modelId="{B8688A80-8DEB-4206-AD1A-4F4D26EFD506}" type="presParOf" srcId="{3761BBCD-1284-4D58-9A36-EB56C0DEC6D2}" destId="{F867FAC8-5FD4-4F52-B827-1EBC4E89138C}" srcOrd="6" destOrd="0" presId="urn:microsoft.com/office/officeart/2005/8/layout/cycle8"/>
    <dgm:cxn modelId="{68CF4292-EC5D-4EBC-B7BE-D455D6601775}" type="presParOf" srcId="{3761BBCD-1284-4D58-9A36-EB56C0DEC6D2}" destId="{4238F1C1-3003-47FB-8C0A-85C7A14B25BE}" srcOrd="7" destOrd="0" presId="urn:microsoft.com/office/officeart/2005/8/layout/cycle8"/>
    <dgm:cxn modelId="{B510EF1F-BA9A-473E-9A3C-E5729533B8E9}" type="presParOf" srcId="{3761BBCD-1284-4D58-9A36-EB56C0DEC6D2}" destId="{F8628F6F-6655-40CE-9A3B-F6988520A853}" srcOrd="8" destOrd="0" presId="urn:microsoft.com/office/officeart/2005/8/layout/cycle8"/>
    <dgm:cxn modelId="{36F0E855-7DCA-4960-A061-B76B8D96E08D}" type="presParOf" srcId="{3761BBCD-1284-4D58-9A36-EB56C0DEC6D2}" destId="{06A52A69-F29B-4F6C-B999-7B80A057EC8A}" srcOrd="9" destOrd="0" presId="urn:microsoft.com/office/officeart/2005/8/layout/cycle8"/>
    <dgm:cxn modelId="{817123C9-92E3-4A47-A50E-F87C96863682}" type="presParOf" srcId="{3761BBCD-1284-4D58-9A36-EB56C0DEC6D2}" destId="{0F1A4AEC-3662-48EC-B4AD-29C1FA046F29}" srcOrd="10" destOrd="0" presId="urn:microsoft.com/office/officeart/2005/8/layout/cycle8"/>
    <dgm:cxn modelId="{E9F81235-0D29-40A0-B90E-3E5FE1EB8571}" type="presParOf" srcId="{3761BBCD-1284-4D58-9A36-EB56C0DEC6D2}" destId="{66319749-48AF-4C5C-AFC5-DB81E6550C68}" srcOrd="11" destOrd="0" presId="urn:microsoft.com/office/officeart/2005/8/layout/cycle8"/>
    <dgm:cxn modelId="{790251D5-7DCC-4C27-A4EC-D64FFA6CCCEC}" type="presParOf" srcId="{3761BBCD-1284-4D58-9A36-EB56C0DEC6D2}" destId="{7A940E04-AD02-4751-989F-74468303862B}" srcOrd="12" destOrd="0" presId="urn:microsoft.com/office/officeart/2005/8/layout/cycle8"/>
    <dgm:cxn modelId="{1A842583-C4DD-44BB-B1B1-FD9363CE3925}" type="presParOf" srcId="{3761BBCD-1284-4D58-9A36-EB56C0DEC6D2}" destId="{1EC692FE-5957-4C20-B622-5E917C875E8C}" srcOrd="13" destOrd="0" presId="urn:microsoft.com/office/officeart/2005/8/layout/cycle8"/>
    <dgm:cxn modelId="{60103A67-B939-4328-8BF6-8A3159B072A2}" type="presParOf" srcId="{3761BBCD-1284-4D58-9A36-EB56C0DEC6D2}" destId="{53B92890-64F6-499C-92AC-B7B2A81AB45F}" srcOrd="14" destOrd="0" presId="urn:microsoft.com/office/officeart/2005/8/layout/cycle8"/>
    <dgm:cxn modelId="{80343A2D-E40A-4B7B-BBE6-83842EEDCDE0}" type="presParOf" srcId="{3761BBCD-1284-4D58-9A36-EB56C0DEC6D2}" destId="{E0F38C56-71D7-4746-AEA8-A86E9B29D6C4}" srcOrd="15" destOrd="0" presId="urn:microsoft.com/office/officeart/2005/8/layout/cycle8"/>
    <dgm:cxn modelId="{4ABA6BD1-20EA-40F6-8256-504B33214563}" type="presParOf" srcId="{3761BBCD-1284-4D58-9A36-EB56C0DEC6D2}" destId="{9A26B2B7-94EB-4A4C-AE81-754D831FDEB0}" srcOrd="16" destOrd="0" presId="urn:microsoft.com/office/officeart/2005/8/layout/cycle8"/>
    <dgm:cxn modelId="{FA5FFB35-840B-41E9-90AF-121300A9D5BF}" type="presParOf" srcId="{3761BBCD-1284-4D58-9A36-EB56C0DEC6D2}" destId="{D8377CBF-2035-4D18-A3E2-4E7169E6B4E1}" srcOrd="17" destOrd="0" presId="urn:microsoft.com/office/officeart/2005/8/layout/cycle8"/>
    <dgm:cxn modelId="{327FC05E-7C77-471F-99B3-3DC57300C714}" type="presParOf" srcId="{3761BBCD-1284-4D58-9A36-EB56C0DEC6D2}" destId="{F0DDBE09-9F79-4B5F-AEC5-DDB2F533081B}" srcOrd="18" destOrd="0" presId="urn:microsoft.com/office/officeart/2005/8/layout/cycle8"/>
    <dgm:cxn modelId="{2114E8C1-A5BE-4353-887F-626AE77D4637}" type="presParOf" srcId="{3761BBCD-1284-4D58-9A36-EB56C0DEC6D2}" destId="{0024093C-3376-4F0E-BF8F-0BB181490DBE}" srcOrd="19" destOrd="0" presId="urn:microsoft.com/office/officeart/2005/8/layout/cycle8"/>
    <dgm:cxn modelId="{3D816173-C290-4E43-9AA3-32E33D70DFE1}" type="presParOf" srcId="{3761BBCD-1284-4D58-9A36-EB56C0DEC6D2}" destId="{A3152E61-C5CC-481E-B918-568ED53202B8}" srcOrd="20" destOrd="0" presId="urn:microsoft.com/office/officeart/2005/8/layout/cycle8"/>
    <dgm:cxn modelId="{9830E8B0-F7D9-443E-84A6-8C710055FD0A}" type="presParOf" srcId="{3761BBCD-1284-4D58-9A36-EB56C0DEC6D2}" destId="{76E5DA4F-8B6C-4B5D-80A6-837CF90AD223}" srcOrd="21" destOrd="0" presId="urn:microsoft.com/office/officeart/2005/8/layout/cycle8"/>
    <dgm:cxn modelId="{94D1C017-E261-4BF7-9C5E-182452C9634E}" type="presParOf" srcId="{3761BBCD-1284-4D58-9A36-EB56C0DEC6D2}" destId="{E13E6E26-4C4D-4DD1-AC5F-939248BF071F}" srcOrd="22" destOrd="0" presId="urn:microsoft.com/office/officeart/2005/8/layout/cycle8"/>
    <dgm:cxn modelId="{AE32D1D3-07C5-4043-A62B-544A8510F382}" type="presParOf" srcId="{3761BBCD-1284-4D58-9A36-EB56C0DEC6D2}" destId="{03C1F648-9E70-42E3-8957-4696737B7C43}" srcOrd="23" destOrd="0" presId="urn:microsoft.com/office/officeart/2005/8/layout/cycle8"/>
    <dgm:cxn modelId="{7DCC868A-7636-490C-BA93-356588909288}" type="presParOf" srcId="{3761BBCD-1284-4D58-9A36-EB56C0DEC6D2}" destId="{E8DADE27-1E82-4459-9D4C-CD624173554C}" srcOrd="24" destOrd="0" presId="urn:microsoft.com/office/officeart/2005/8/layout/cycle8"/>
    <dgm:cxn modelId="{5043F743-2065-4368-BE51-2BAA80A3B1A2}" type="presParOf" srcId="{3761BBCD-1284-4D58-9A36-EB56C0DEC6D2}" destId="{26D7C638-5D24-47A1-AD07-CF72FD184F0C}" srcOrd="25" destOrd="0" presId="urn:microsoft.com/office/officeart/2005/8/layout/cycle8"/>
    <dgm:cxn modelId="{90199AC6-2EE7-44D9-8FA2-1F794CFF7A6F}" type="presParOf" srcId="{3761BBCD-1284-4D58-9A36-EB56C0DEC6D2}" destId="{3F3F8CD0-4F77-4C44-A8A0-2CE45327DBB1}" srcOrd="26" destOrd="0" presId="urn:microsoft.com/office/officeart/2005/8/layout/cycle8"/>
    <dgm:cxn modelId="{916C5831-D5AA-4E10-9BAF-FE8B6D149362}" type="presParOf" srcId="{3761BBCD-1284-4D58-9A36-EB56C0DEC6D2}" destId="{D069C1D4-EF58-4B96-9346-2BC493171477}" srcOrd="27" destOrd="0" presId="urn:microsoft.com/office/officeart/2005/8/layout/cycle8"/>
    <dgm:cxn modelId="{072F668A-4380-4436-AC9D-15A146927FCD}" type="presParOf" srcId="{3761BBCD-1284-4D58-9A36-EB56C0DEC6D2}" destId="{39C14C72-5245-4CDE-A2A6-C6EF0CCE0A0E}" srcOrd="28" destOrd="0" presId="urn:microsoft.com/office/officeart/2005/8/layout/cycle8"/>
    <dgm:cxn modelId="{91696EFA-201B-4461-959A-589B07291067}" type="presParOf" srcId="{3761BBCD-1284-4D58-9A36-EB56C0DEC6D2}" destId="{8F1C3CCE-DE74-4932-B692-141FE436258C}" srcOrd="29"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232BB11-2B96-4B81-AA28-76DB79FE347E}" type="doc">
      <dgm:prSet loTypeId="urn:microsoft.com/office/officeart/2005/8/layout/venn3" loCatId="relationship" qsTypeId="urn:microsoft.com/office/officeart/2005/8/quickstyle/simple3" qsCatId="simple" csTypeId="urn:microsoft.com/office/officeart/2005/8/colors/colorful1" csCatId="colorful" phldr="1"/>
      <dgm:spPr/>
      <dgm:t>
        <a:bodyPr/>
        <a:lstStyle/>
        <a:p>
          <a:endParaRPr lang="fr-FR"/>
        </a:p>
      </dgm:t>
    </dgm:pt>
    <dgm:pt modelId="{F8EC017E-C575-47A8-A352-4E71CD644712}">
      <dgm:prSet phldrT="[Texte]"/>
      <dgm:spPr>
        <a:xfrm>
          <a:off x="1274" y="711137"/>
          <a:ext cx="2087370" cy="2087370"/>
        </a:xfrm>
        <a:prstGeom prst="ellipse">
          <a:avLst/>
        </a:prstGeom>
        <a:gradFill rotWithShape="0">
          <a:gsLst>
            <a:gs pos="0">
              <a:srgbClr val="C0504D">
                <a:alpha val="50000"/>
                <a:hueOff val="0"/>
                <a:satOff val="0"/>
                <a:lumOff val="0"/>
                <a:alphaOff val="0"/>
                <a:tint val="50000"/>
                <a:satMod val="300000"/>
              </a:srgbClr>
            </a:gs>
            <a:gs pos="35000">
              <a:srgbClr val="C0504D">
                <a:alpha val="50000"/>
                <a:hueOff val="0"/>
                <a:satOff val="0"/>
                <a:lumOff val="0"/>
                <a:alphaOff val="0"/>
                <a:tint val="37000"/>
                <a:satMod val="300000"/>
              </a:srgbClr>
            </a:gs>
            <a:gs pos="100000">
              <a:srgbClr val="C0504D">
                <a:alpha val="50000"/>
                <a:hueOff val="0"/>
                <a:satOff val="0"/>
                <a:lumOff val="0"/>
                <a:alphaOff val="0"/>
                <a:tint val="15000"/>
                <a:satMod val="350000"/>
              </a:srgbClr>
            </a:gs>
          </a:gsLst>
          <a:lin ang="16200000" scaled="1"/>
        </a:gradFill>
        <a:ln>
          <a:noFill/>
        </a:ln>
        <a:effectLst/>
        <a:scene3d>
          <a:camera prst="orthographicFront"/>
          <a:lightRig rig="flat" dir="t"/>
        </a:scene3d>
        <a:sp3d prstMaterial="dkEdge">
          <a:bevelT w="8200" h="38100"/>
        </a:sp3d>
      </dgm:spPr>
      <dgm:t>
        <a:bodyPr/>
        <a:lstStyle/>
        <a:p>
          <a:pPr>
            <a:buNone/>
          </a:pPr>
          <a:r>
            <a:rPr lang="es-ES">
              <a:solidFill>
                <a:sysClr val="windowText" lastClr="000000"/>
              </a:solidFill>
              <a:uFill>
                <a:solidFill>
                  <a:srgbClr val="000000"/>
                </a:solidFill>
              </a:uFill>
              <a:latin typeface="Calibri" panose="020F0502020204030204" pitchFamily="34" charset="0"/>
              <a:ea typeface="+mn-ea"/>
              <a:cs typeface="Calibri" panose="020F0502020204030204" pitchFamily="34" charset="0"/>
            </a:rPr>
            <a:t>Personal de NRC</a:t>
          </a:r>
          <a:endParaRPr lang="fr-FR">
            <a:solidFill>
              <a:sysClr val="windowText" lastClr="000000"/>
            </a:solidFill>
            <a:latin typeface="Calibri"/>
            <a:ea typeface="+mn-ea"/>
            <a:cs typeface="+mn-cs"/>
          </a:endParaRPr>
        </a:p>
      </dgm:t>
    </dgm:pt>
    <dgm:pt modelId="{7189C7ED-7081-4B05-A755-2EF74481428B}" type="parTrans" cxnId="{B9FC7182-B692-4CD3-BBE2-D948727F6AB5}">
      <dgm:prSet/>
      <dgm:spPr/>
      <dgm:t>
        <a:bodyPr/>
        <a:lstStyle/>
        <a:p>
          <a:endParaRPr lang="fr-FR"/>
        </a:p>
      </dgm:t>
    </dgm:pt>
    <dgm:pt modelId="{AEEB2EB0-9A3C-48A1-8C2F-5D90B99E98B8}" type="sibTrans" cxnId="{B9FC7182-B692-4CD3-BBE2-D948727F6AB5}">
      <dgm:prSet/>
      <dgm:spPr/>
      <dgm:t>
        <a:bodyPr/>
        <a:lstStyle/>
        <a:p>
          <a:endParaRPr lang="fr-FR"/>
        </a:p>
      </dgm:t>
    </dgm:pt>
    <dgm:pt modelId="{F45B4211-6360-42B6-954E-CB334C6DDC0A}">
      <dgm:prSet phldrT="[Texte]"/>
      <dgm:spPr>
        <a:xfrm>
          <a:off x="1671170" y="711137"/>
          <a:ext cx="2087370" cy="2087370"/>
        </a:xfrm>
        <a:prstGeom prst="ellipse">
          <a:avLst/>
        </a:prstGeom>
        <a:gradFill rotWithShape="0">
          <a:gsLst>
            <a:gs pos="0">
              <a:srgbClr val="9BBB59">
                <a:alpha val="50000"/>
                <a:hueOff val="0"/>
                <a:satOff val="0"/>
                <a:lumOff val="0"/>
                <a:alphaOff val="0"/>
                <a:tint val="50000"/>
                <a:satMod val="300000"/>
              </a:srgbClr>
            </a:gs>
            <a:gs pos="35000">
              <a:srgbClr val="9BBB59">
                <a:alpha val="50000"/>
                <a:hueOff val="0"/>
                <a:satOff val="0"/>
                <a:lumOff val="0"/>
                <a:alphaOff val="0"/>
                <a:tint val="37000"/>
                <a:satMod val="300000"/>
              </a:srgbClr>
            </a:gs>
            <a:gs pos="100000">
              <a:srgbClr val="9BBB59">
                <a:alpha val="50000"/>
                <a:hueOff val="0"/>
                <a:satOff val="0"/>
                <a:lumOff val="0"/>
                <a:alphaOff val="0"/>
                <a:tint val="15000"/>
                <a:satMod val="350000"/>
              </a:srgbClr>
            </a:gs>
          </a:gsLst>
          <a:lin ang="16200000" scaled="1"/>
        </a:gradFill>
        <a:ln>
          <a:noFill/>
        </a:ln>
        <a:effectLst/>
        <a:scene3d>
          <a:camera prst="orthographicFront"/>
          <a:lightRig rig="flat" dir="t"/>
        </a:scene3d>
        <a:sp3d prstMaterial="dkEdge">
          <a:bevelT w="8200" h="38100"/>
        </a:sp3d>
      </dgm:spPr>
      <dgm:t>
        <a:bodyPr/>
        <a:lstStyle/>
        <a:p>
          <a:pPr>
            <a:buNone/>
          </a:pPr>
          <a:r>
            <a:rPr lang="es-ES">
              <a:solidFill>
                <a:sysClr val="windowText" lastClr="000000"/>
              </a:solidFill>
              <a:uFill>
                <a:solidFill>
                  <a:srgbClr val="000000"/>
                </a:solidFill>
              </a:uFill>
              <a:latin typeface="Calibri" panose="020F0502020204030204" pitchFamily="34" charset="0"/>
              <a:ea typeface="+mn-ea"/>
              <a:cs typeface="Calibri" panose="020F0502020204030204" pitchFamily="34" charset="0"/>
            </a:rPr>
            <a:t>Gobernanza de NRC</a:t>
          </a:r>
          <a:endParaRPr lang="fr-FR">
            <a:solidFill>
              <a:sysClr val="windowText" lastClr="000000"/>
            </a:solidFill>
            <a:latin typeface="Calibri"/>
            <a:ea typeface="+mn-ea"/>
            <a:cs typeface="+mn-cs"/>
          </a:endParaRPr>
        </a:p>
      </dgm:t>
    </dgm:pt>
    <dgm:pt modelId="{E4E4365E-F1E0-401F-861F-A0A163A52959}" type="parTrans" cxnId="{59C44DE4-BA84-4437-A1EA-2D047AD5F9DD}">
      <dgm:prSet/>
      <dgm:spPr/>
      <dgm:t>
        <a:bodyPr/>
        <a:lstStyle/>
        <a:p>
          <a:endParaRPr lang="fr-FR"/>
        </a:p>
      </dgm:t>
    </dgm:pt>
    <dgm:pt modelId="{33DA3A7D-FCEE-40E9-9D71-C0FA6FAFED0C}" type="sibTrans" cxnId="{59C44DE4-BA84-4437-A1EA-2D047AD5F9DD}">
      <dgm:prSet/>
      <dgm:spPr/>
      <dgm:t>
        <a:bodyPr/>
        <a:lstStyle/>
        <a:p>
          <a:endParaRPr lang="fr-FR"/>
        </a:p>
      </dgm:t>
    </dgm:pt>
    <dgm:pt modelId="{1F3E2FA0-D1F9-4D8E-A3D6-66E8C9575D6B}">
      <dgm:prSet phldrT="[Texte]"/>
      <dgm:spPr>
        <a:xfrm>
          <a:off x="3341066" y="711137"/>
          <a:ext cx="2087370" cy="2087370"/>
        </a:xfrm>
        <a:prstGeom prst="ellipse">
          <a:avLst/>
        </a:prstGeom>
        <a:gradFill rotWithShape="0">
          <a:gsLst>
            <a:gs pos="0">
              <a:srgbClr val="8064A2">
                <a:alpha val="50000"/>
                <a:hueOff val="0"/>
                <a:satOff val="0"/>
                <a:lumOff val="0"/>
                <a:alphaOff val="0"/>
                <a:tint val="50000"/>
                <a:satMod val="300000"/>
              </a:srgbClr>
            </a:gs>
            <a:gs pos="35000">
              <a:srgbClr val="8064A2">
                <a:alpha val="50000"/>
                <a:hueOff val="0"/>
                <a:satOff val="0"/>
                <a:lumOff val="0"/>
                <a:alphaOff val="0"/>
                <a:tint val="37000"/>
                <a:satMod val="300000"/>
              </a:srgbClr>
            </a:gs>
            <a:gs pos="100000">
              <a:srgbClr val="8064A2">
                <a:alpha val="50000"/>
                <a:hueOff val="0"/>
                <a:satOff val="0"/>
                <a:lumOff val="0"/>
                <a:alphaOff val="0"/>
                <a:tint val="15000"/>
                <a:satMod val="350000"/>
              </a:srgbClr>
            </a:gs>
          </a:gsLst>
          <a:lin ang="16200000" scaled="1"/>
        </a:gradFill>
        <a:ln>
          <a:noFill/>
        </a:ln>
        <a:effectLst/>
        <a:scene3d>
          <a:camera prst="orthographicFront"/>
          <a:lightRig rig="flat" dir="t"/>
        </a:scene3d>
        <a:sp3d prstMaterial="dkEdge">
          <a:bevelT w="8200" h="38100"/>
        </a:sp3d>
      </dgm:spPr>
      <dgm:t>
        <a:bodyPr/>
        <a:lstStyle/>
        <a:p>
          <a:pPr>
            <a:buNone/>
          </a:pPr>
          <a:r>
            <a:rPr lang="es-ES">
              <a:solidFill>
                <a:sysClr val="windowText" lastClr="000000"/>
              </a:solidFill>
              <a:latin typeface="Calibri"/>
              <a:ea typeface="+mn-ea"/>
              <a:cs typeface="+mn-cs"/>
            </a:rPr>
            <a:t>Consultores</a:t>
          </a:r>
          <a:endParaRPr lang="fr-FR">
            <a:solidFill>
              <a:sysClr val="windowText" lastClr="000000"/>
            </a:solidFill>
            <a:latin typeface="Calibri"/>
            <a:ea typeface="+mn-ea"/>
            <a:cs typeface="+mn-cs"/>
          </a:endParaRPr>
        </a:p>
      </dgm:t>
    </dgm:pt>
    <dgm:pt modelId="{072547A2-3B8F-4A34-BADB-969CBCC39CBF}" type="parTrans" cxnId="{F0AA651D-0718-4305-8C90-6B0225E9FB9D}">
      <dgm:prSet/>
      <dgm:spPr/>
      <dgm:t>
        <a:bodyPr/>
        <a:lstStyle/>
        <a:p>
          <a:endParaRPr lang="fr-FR"/>
        </a:p>
      </dgm:t>
    </dgm:pt>
    <dgm:pt modelId="{8ECACA49-A6D2-4BA8-903F-FEF90ECB2FB8}" type="sibTrans" cxnId="{F0AA651D-0718-4305-8C90-6B0225E9FB9D}">
      <dgm:prSet/>
      <dgm:spPr/>
      <dgm:t>
        <a:bodyPr/>
        <a:lstStyle/>
        <a:p>
          <a:endParaRPr lang="fr-FR"/>
        </a:p>
      </dgm:t>
    </dgm:pt>
    <dgm:pt modelId="{98EFE8CD-96B6-49C8-8239-457CA0CAC6AC}">
      <dgm:prSet phldrT="[Texte]"/>
      <dgm:spPr>
        <a:xfrm>
          <a:off x="5010962" y="711137"/>
          <a:ext cx="2087370" cy="2087370"/>
        </a:xfrm>
        <a:prstGeom prst="ellipse">
          <a:avLst/>
        </a:prstGeom>
        <a:gradFill rotWithShape="0">
          <a:gsLst>
            <a:gs pos="0">
              <a:srgbClr val="4BACC6">
                <a:alpha val="50000"/>
                <a:hueOff val="0"/>
                <a:satOff val="0"/>
                <a:lumOff val="0"/>
                <a:alphaOff val="0"/>
                <a:tint val="50000"/>
                <a:satMod val="300000"/>
              </a:srgbClr>
            </a:gs>
            <a:gs pos="35000">
              <a:srgbClr val="4BACC6">
                <a:alpha val="50000"/>
                <a:hueOff val="0"/>
                <a:satOff val="0"/>
                <a:lumOff val="0"/>
                <a:alphaOff val="0"/>
                <a:tint val="37000"/>
                <a:satMod val="300000"/>
              </a:srgbClr>
            </a:gs>
            <a:gs pos="100000">
              <a:srgbClr val="4BACC6">
                <a:alpha val="50000"/>
                <a:hueOff val="0"/>
                <a:satOff val="0"/>
                <a:lumOff val="0"/>
                <a:alphaOff val="0"/>
                <a:tint val="15000"/>
                <a:satMod val="350000"/>
              </a:srgbClr>
            </a:gs>
          </a:gsLst>
          <a:lin ang="16200000" scaled="1"/>
        </a:gradFill>
        <a:ln>
          <a:noFill/>
        </a:ln>
        <a:effectLst/>
        <a:scene3d>
          <a:camera prst="orthographicFront"/>
          <a:lightRig rig="flat" dir="t"/>
        </a:scene3d>
        <a:sp3d prstMaterial="dkEdge">
          <a:bevelT w="8200" h="38100"/>
        </a:sp3d>
      </dgm:spPr>
      <dgm:t>
        <a:bodyPr/>
        <a:lstStyle/>
        <a:p>
          <a:pPr>
            <a:buNone/>
          </a:pPr>
          <a:r>
            <a:rPr lang="es-ES">
              <a:solidFill>
                <a:sysClr val="windowText" lastClr="000000"/>
              </a:solidFill>
              <a:latin typeface="Calibri"/>
              <a:ea typeface="+mn-ea"/>
              <a:cs typeface="+mn-cs"/>
            </a:rPr>
            <a:t>Socios implementadores</a:t>
          </a:r>
          <a:endParaRPr lang="fr-FR" baseline="30000">
            <a:solidFill>
              <a:sysClr val="windowText" lastClr="000000"/>
            </a:solidFill>
            <a:latin typeface="Calibri"/>
            <a:ea typeface="+mn-ea"/>
            <a:cs typeface="+mn-cs"/>
          </a:endParaRPr>
        </a:p>
      </dgm:t>
    </dgm:pt>
    <dgm:pt modelId="{75FA18D8-E92A-4CE0-93D8-19D43F053336}" type="parTrans" cxnId="{6AE5EE7A-7EDB-4FE1-915B-14DACE537712}">
      <dgm:prSet/>
      <dgm:spPr/>
      <dgm:t>
        <a:bodyPr/>
        <a:lstStyle/>
        <a:p>
          <a:endParaRPr lang="fr-FR"/>
        </a:p>
      </dgm:t>
    </dgm:pt>
    <dgm:pt modelId="{7940E6A4-DC50-4565-9F27-3B08093D87C7}" type="sibTrans" cxnId="{6AE5EE7A-7EDB-4FE1-915B-14DACE537712}">
      <dgm:prSet/>
      <dgm:spPr/>
      <dgm:t>
        <a:bodyPr/>
        <a:lstStyle/>
        <a:p>
          <a:endParaRPr lang="fr-FR"/>
        </a:p>
      </dgm:t>
    </dgm:pt>
    <dgm:pt modelId="{D04EFA8F-3556-4402-A3D8-781D0F0FDF22}">
      <dgm:prSet phldrT="[Texte]"/>
      <dgm:spPr>
        <a:xfrm>
          <a:off x="6680859" y="711137"/>
          <a:ext cx="2087370" cy="2087370"/>
        </a:xfrm>
        <a:prstGeom prst="ellipse">
          <a:avLst/>
        </a:prstGeom>
        <a:gradFill rotWithShape="0">
          <a:gsLst>
            <a:gs pos="0">
              <a:srgbClr val="F79646">
                <a:alpha val="50000"/>
                <a:hueOff val="0"/>
                <a:satOff val="0"/>
                <a:lumOff val="0"/>
                <a:alphaOff val="0"/>
                <a:tint val="50000"/>
                <a:satMod val="300000"/>
              </a:srgbClr>
            </a:gs>
            <a:gs pos="35000">
              <a:srgbClr val="F79646">
                <a:alpha val="50000"/>
                <a:hueOff val="0"/>
                <a:satOff val="0"/>
                <a:lumOff val="0"/>
                <a:alphaOff val="0"/>
                <a:tint val="37000"/>
                <a:satMod val="300000"/>
              </a:srgbClr>
            </a:gs>
            <a:gs pos="100000">
              <a:srgbClr val="F79646">
                <a:alpha val="50000"/>
                <a:hueOff val="0"/>
                <a:satOff val="0"/>
                <a:lumOff val="0"/>
                <a:alphaOff val="0"/>
                <a:tint val="15000"/>
                <a:satMod val="350000"/>
              </a:srgbClr>
            </a:gs>
          </a:gsLst>
          <a:lin ang="16200000" scaled="1"/>
        </a:gradFill>
        <a:ln>
          <a:noFill/>
        </a:ln>
        <a:effectLst/>
        <a:scene3d>
          <a:camera prst="orthographicFront"/>
          <a:lightRig rig="flat" dir="t"/>
        </a:scene3d>
        <a:sp3d prstMaterial="dkEdge">
          <a:bevelT w="8200" h="38100"/>
        </a:sp3d>
      </dgm:spPr>
      <dgm:t>
        <a:bodyPr/>
        <a:lstStyle/>
        <a:p>
          <a:pPr>
            <a:buNone/>
          </a:pPr>
          <a:r>
            <a:rPr lang="es-ES">
              <a:solidFill>
                <a:sysClr val="windowText" lastClr="000000"/>
              </a:solidFill>
              <a:latin typeface="Calibri"/>
              <a:ea typeface="+mn-ea"/>
              <a:cs typeface="+mn-cs"/>
            </a:rPr>
            <a:t>beneficiarios</a:t>
          </a:r>
          <a:endParaRPr lang="fr-FR">
            <a:solidFill>
              <a:sysClr val="windowText" lastClr="000000"/>
            </a:solidFill>
            <a:latin typeface="Calibri"/>
            <a:ea typeface="+mn-ea"/>
            <a:cs typeface="+mn-cs"/>
          </a:endParaRPr>
        </a:p>
      </dgm:t>
    </dgm:pt>
    <dgm:pt modelId="{F01A6774-D6CC-4705-A41A-A25C9013A88C}" type="parTrans" cxnId="{ECC27592-5B87-4F5D-B1BB-64207F939E20}">
      <dgm:prSet/>
      <dgm:spPr/>
      <dgm:t>
        <a:bodyPr/>
        <a:lstStyle/>
        <a:p>
          <a:endParaRPr lang="fr-FR"/>
        </a:p>
      </dgm:t>
    </dgm:pt>
    <dgm:pt modelId="{C3A652A8-3A9E-4607-9081-86C18A3C26CB}" type="sibTrans" cxnId="{ECC27592-5B87-4F5D-B1BB-64207F939E20}">
      <dgm:prSet/>
      <dgm:spPr/>
      <dgm:t>
        <a:bodyPr/>
        <a:lstStyle/>
        <a:p>
          <a:endParaRPr lang="fr-FR"/>
        </a:p>
      </dgm:t>
    </dgm:pt>
    <dgm:pt modelId="{ADC063DD-2E82-4C26-B952-F3CDA528BE71}">
      <dgm:prSet phldrT="[Texte]"/>
      <dgm:spPr>
        <a:xfrm>
          <a:off x="8350755" y="711137"/>
          <a:ext cx="2087370" cy="2087370"/>
        </a:xfrm>
        <a:prstGeom prst="ellipse">
          <a:avLst/>
        </a:prstGeom>
        <a:gradFill rotWithShape="0">
          <a:gsLst>
            <a:gs pos="0">
              <a:srgbClr val="C0504D">
                <a:alpha val="50000"/>
                <a:hueOff val="0"/>
                <a:satOff val="0"/>
                <a:lumOff val="0"/>
                <a:alphaOff val="0"/>
                <a:tint val="50000"/>
                <a:satMod val="300000"/>
              </a:srgbClr>
            </a:gs>
            <a:gs pos="35000">
              <a:srgbClr val="C0504D">
                <a:alpha val="50000"/>
                <a:hueOff val="0"/>
                <a:satOff val="0"/>
                <a:lumOff val="0"/>
                <a:alphaOff val="0"/>
                <a:tint val="37000"/>
                <a:satMod val="300000"/>
              </a:srgbClr>
            </a:gs>
            <a:gs pos="100000">
              <a:srgbClr val="C0504D">
                <a:alpha val="50000"/>
                <a:hueOff val="0"/>
                <a:satOff val="0"/>
                <a:lumOff val="0"/>
                <a:alphaOff val="0"/>
                <a:tint val="15000"/>
                <a:satMod val="350000"/>
              </a:srgbClr>
            </a:gs>
          </a:gsLst>
          <a:lin ang="16200000" scaled="1"/>
        </a:gradFill>
        <a:ln>
          <a:noFill/>
        </a:ln>
        <a:effectLst/>
        <a:scene3d>
          <a:camera prst="orthographicFront"/>
          <a:lightRig rig="flat" dir="t"/>
        </a:scene3d>
        <a:sp3d prstMaterial="dkEdge">
          <a:bevelT w="8200" h="38100"/>
        </a:sp3d>
      </dgm:spPr>
      <dgm:t>
        <a:bodyPr/>
        <a:lstStyle/>
        <a:p>
          <a:pPr>
            <a:buNone/>
          </a:pPr>
          <a:r>
            <a:rPr lang="es-ES">
              <a:solidFill>
                <a:sysClr val="windowText" lastClr="000000"/>
              </a:solidFill>
              <a:latin typeface="Calibri"/>
              <a:ea typeface="+mn-ea"/>
              <a:cs typeface="+mn-cs"/>
            </a:rPr>
            <a:t>Proveedores</a:t>
          </a:r>
          <a:endParaRPr lang="fr-FR">
            <a:solidFill>
              <a:sysClr val="windowText" lastClr="000000"/>
            </a:solidFill>
            <a:latin typeface="Calibri"/>
            <a:ea typeface="+mn-ea"/>
            <a:cs typeface="+mn-cs"/>
          </a:endParaRPr>
        </a:p>
      </dgm:t>
    </dgm:pt>
    <dgm:pt modelId="{60B15EA8-C6DF-42B5-8441-E4BE79D201ED}" type="parTrans" cxnId="{2A93E64D-722C-4C06-87E8-B0637C9B3AC3}">
      <dgm:prSet/>
      <dgm:spPr/>
      <dgm:t>
        <a:bodyPr/>
        <a:lstStyle/>
        <a:p>
          <a:endParaRPr lang="fr-FR"/>
        </a:p>
      </dgm:t>
    </dgm:pt>
    <dgm:pt modelId="{239AA147-E773-434A-AE5B-71CAAACA8639}" type="sibTrans" cxnId="{2A93E64D-722C-4C06-87E8-B0637C9B3AC3}">
      <dgm:prSet/>
      <dgm:spPr/>
      <dgm:t>
        <a:bodyPr/>
        <a:lstStyle/>
        <a:p>
          <a:endParaRPr lang="fr-FR"/>
        </a:p>
      </dgm:t>
    </dgm:pt>
    <dgm:pt modelId="{E9A694EB-6198-4549-BCE5-C928CF720DDE}" type="pres">
      <dgm:prSet presAssocID="{1232BB11-2B96-4B81-AA28-76DB79FE347E}" presName="Name0" presStyleCnt="0">
        <dgm:presLayoutVars>
          <dgm:dir/>
          <dgm:resizeHandles val="exact"/>
        </dgm:presLayoutVars>
      </dgm:prSet>
      <dgm:spPr/>
    </dgm:pt>
    <dgm:pt modelId="{59C374B0-6811-424A-8B56-A39C997BBE11}" type="pres">
      <dgm:prSet presAssocID="{F8EC017E-C575-47A8-A352-4E71CD644712}" presName="Name5" presStyleLbl="vennNode1" presStyleIdx="0" presStyleCnt="6">
        <dgm:presLayoutVars>
          <dgm:bulletEnabled val="1"/>
        </dgm:presLayoutVars>
      </dgm:prSet>
      <dgm:spPr/>
    </dgm:pt>
    <dgm:pt modelId="{6CA7A667-C3C7-4CE1-9BC3-E09884ACACF1}" type="pres">
      <dgm:prSet presAssocID="{AEEB2EB0-9A3C-48A1-8C2F-5D90B99E98B8}" presName="space" presStyleCnt="0"/>
      <dgm:spPr/>
    </dgm:pt>
    <dgm:pt modelId="{9B3867DE-E782-458C-A7D5-1A6BFFC06911}" type="pres">
      <dgm:prSet presAssocID="{F45B4211-6360-42B6-954E-CB334C6DDC0A}" presName="Name5" presStyleLbl="vennNode1" presStyleIdx="1" presStyleCnt="6">
        <dgm:presLayoutVars>
          <dgm:bulletEnabled val="1"/>
        </dgm:presLayoutVars>
      </dgm:prSet>
      <dgm:spPr/>
    </dgm:pt>
    <dgm:pt modelId="{B909A921-B03F-48B1-8AFB-77F93B888A5F}" type="pres">
      <dgm:prSet presAssocID="{33DA3A7D-FCEE-40E9-9D71-C0FA6FAFED0C}" presName="space" presStyleCnt="0"/>
      <dgm:spPr/>
    </dgm:pt>
    <dgm:pt modelId="{3AEA2C34-D5A5-46CC-95F1-ABD165018A3A}" type="pres">
      <dgm:prSet presAssocID="{1F3E2FA0-D1F9-4D8E-A3D6-66E8C9575D6B}" presName="Name5" presStyleLbl="vennNode1" presStyleIdx="2" presStyleCnt="6">
        <dgm:presLayoutVars>
          <dgm:bulletEnabled val="1"/>
        </dgm:presLayoutVars>
      </dgm:prSet>
      <dgm:spPr/>
    </dgm:pt>
    <dgm:pt modelId="{2331498D-6862-4F7F-BEE8-A0F36917D84B}" type="pres">
      <dgm:prSet presAssocID="{8ECACA49-A6D2-4BA8-903F-FEF90ECB2FB8}" presName="space" presStyleCnt="0"/>
      <dgm:spPr/>
    </dgm:pt>
    <dgm:pt modelId="{8688F1CE-F983-48ED-9AE1-C5A4706C2BDE}" type="pres">
      <dgm:prSet presAssocID="{98EFE8CD-96B6-49C8-8239-457CA0CAC6AC}" presName="Name5" presStyleLbl="vennNode1" presStyleIdx="3" presStyleCnt="6">
        <dgm:presLayoutVars>
          <dgm:bulletEnabled val="1"/>
        </dgm:presLayoutVars>
      </dgm:prSet>
      <dgm:spPr/>
    </dgm:pt>
    <dgm:pt modelId="{D59FF11E-1AC6-40D9-A4EF-467383568107}" type="pres">
      <dgm:prSet presAssocID="{7940E6A4-DC50-4565-9F27-3B08093D87C7}" presName="space" presStyleCnt="0"/>
      <dgm:spPr/>
    </dgm:pt>
    <dgm:pt modelId="{667A7451-67BF-4ACF-A77F-1DB0ED64174E}" type="pres">
      <dgm:prSet presAssocID="{D04EFA8F-3556-4402-A3D8-781D0F0FDF22}" presName="Name5" presStyleLbl="vennNode1" presStyleIdx="4" presStyleCnt="6">
        <dgm:presLayoutVars>
          <dgm:bulletEnabled val="1"/>
        </dgm:presLayoutVars>
      </dgm:prSet>
      <dgm:spPr/>
    </dgm:pt>
    <dgm:pt modelId="{8BD50A71-C11A-4F4F-B7EE-5C657F0552FB}" type="pres">
      <dgm:prSet presAssocID="{C3A652A8-3A9E-4607-9081-86C18A3C26CB}" presName="space" presStyleCnt="0"/>
      <dgm:spPr/>
    </dgm:pt>
    <dgm:pt modelId="{61545204-DE2E-40C3-BB42-659041DA828A}" type="pres">
      <dgm:prSet presAssocID="{ADC063DD-2E82-4C26-B952-F3CDA528BE71}" presName="Name5" presStyleLbl="vennNode1" presStyleIdx="5" presStyleCnt="6">
        <dgm:presLayoutVars>
          <dgm:bulletEnabled val="1"/>
        </dgm:presLayoutVars>
      </dgm:prSet>
      <dgm:spPr/>
    </dgm:pt>
  </dgm:ptLst>
  <dgm:cxnLst>
    <dgm:cxn modelId="{49A24112-B52A-4587-A5EB-E78247558987}" type="presOf" srcId="{98EFE8CD-96B6-49C8-8239-457CA0CAC6AC}" destId="{8688F1CE-F983-48ED-9AE1-C5A4706C2BDE}" srcOrd="0" destOrd="0" presId="urn:microsoft.com/office/officeart/2005/8/layout/venn3"/>
    <dgm:cxn modelId="{F0AA651D-0718-4305-8C90-6B0225E9FB9D}" srcId="{1232BB11-2B96-4B81-AA28-76DB79FE347E}" destId="{1F3E2FA0-D1F9-4D8E-A3D6-66E8C9575D6B}" srcOrd="2" destOrd="0" parTransId="{072547A2-3B8F-4A34-BADB-969CBCC39CBF}" sibTransId="{8ECACA49-A6D2-4BA8-903F-FEF90ECB2FB8}"/>
    <dgm:cxn modelId="{7212342D-03D2-42C8-A6AD-563ABF04548F}" type="presOf" srcId="{1F3E2FA0-D1F9-4D8E-A3D6-66E8C9575D6B}" destId="{3AEA2C34-D5A5-46CC-95F1-ABD165018A3A}" srcOrd="0" destOrd="0" presId="urn:microsoft.com/office/officeart/2005/8/layout/venn3"/>
    <dgm:cxn modelId="{AF5A1A4C-742D-4018-98B5-13040CE41BFE}" type="presOf" srcId="{D04EFA8F-3556-4402-A3D8-781D0F0FDF22}" destId="{667A7451-67BF-4ACF-A77F-1DB0ED64174E}" srcOrd="0" destOrd="0" presId="urn:microsoft.com/office/officeart/2005/8/layout/venn3"/>
    <dgm:cxn modelId="{2A93E64D-722C-4C06-87E8-B0637C9B3AC3}" srcId="{1232BB11-2B96-4B81-AA28-76DB79FE347E}" destId="{ADC063DD-2E82-4C26-B952-F3CDA528BE71}" srcOrd="5" destOrd="0" parTransId="{60B15EA8-C6DF-42B5-8441-E4BE79D201ED}" sibTransId="{239AA147-E773-434A-AE5B-71CAAACA8639}"/>
    <dgm:cxn modelId="{6A89C371-C418-48B3-8D86-E494531A3CEB}" type="presOf" srcId="{F8EC017E-C575-47A8-A352-4E71CD644712}" destId="{59C374B0-6811-424A-8B56-A39C997BBE11}" srcOrd="0" destOrd="0" presId="urn:microsoft.com/office/officeart/2005/8/layout/venn3"/>
    <dgm:cxn modelId="{6AE5EE7A-7EDB-4FE1-915B-14DACE537712}" srcId="{1232BB11-2B96-4B81-AA28-76DB79FE347E}" destId="{98EFE8CD-96B6-49C8-8239-457CA0CAC6AC}" srcOrd="3" destOrd="0" parTransId="{75FA18D8-E92A-4CE0-93D8-19D43F053336}" sibTransId="{7940E6A4-DC50-4565-9F27-3B08093D87C7}"/>
    <dgm:cxn modelId="{B9FC7182-B692-4CD3-BBE2-D948727F6AB5}" srcId="{1232BB11-2B96-4B81-AA28-76DB79FE347E}" destId="{F8EC017E-C575-47A8-A352-4E71CD644712}" srcOrd="0" destOrd="0" parTransId="{7189C7ED-7081-4B05-A755-2EF74481428B}" sibTransId="{AEEB2EB0-9A3C-48A1-8C2F-5D90B99E98B8}"/>
    <dgm:cxn modelId="{ECC27592-5B87-4F5D-B1BB-64207F939E20}" srcId="{1232BB11-2B96-4B81-AA28-76DB79FE347E}" destId="{D04EFA8F-3556-4402-A3D8-781D0F0FDF22}" srcOrd="4" destOrd="0" parTransId="{F01A6774-D6CC-4705-A41A-A25C9013A88C}" sibTransId="{C3A652A8-3A9E-4607-9081-86C18A3C26CB}"/>
    <dgm:cxn modelId="{0BDE0599-84FE-40EE-8EAB-269B883C4E74}" type="presOf" srcId="{F45B4211-6360-42B6-954E-CB334C6DDC0A}" destId="{9B3867DE-E782-458C-A7D5-1A6BFFC06911}" srcOrd="0" destOrd="0" presId="urn:microsoft.com/office/officeart/2005/8/layout/venn3"/>
    <dgm:cxn modelId="{401E7AB5-827D-4EFD-9B9B-FB0B4673C175}" type="presOf" srcId="{ADC063DD-2E82-4C26-B952-F3CDA528BE71}" destId="{61545204-DE2E-40C3-BB42-659041DA828A}" srcOrd="0" destOrd="0" presId="urn:microsoft.com/office/officeart/2005/8/layout/venn3"/>
    <dgm:cxn modelId="{59C44DE4-BA84-4437-A1EA-2D047AD5F9DD}" srcId="{1232BB11-2B96-4B81-AA28-76DB79FE347E}" destId="{F45B4211-6360-42B6-954E-CB334C6DDC0A}" srcOrd="1" destOrd="0" parTransId="{E4E4365E-F1E0-401F-861F-A0A163A52959}" sibTransId="{33DA3A7D-FCEE-40E9-9D71-C0FA6FAFED0C}"/>
    <dgm:cxn modelId="{9F75EEFF-9CA2-43E3-8BA2-08C54036134A}" type="presOf" srcId="{1232BB11-2B96-4B81-AA28-76DB79FE347E}" destId="{E9A694EB-6198-4549-BCE5-C928CF720DDE}" srcOrd="0" destOrd="0" presId="urn:microsoft.com/office/officeart/2005/8/layout/venn3"/>
    <dgm:cxn modelId="{8558149E-6646-4CBB-B96E-1488D5D2F31A}" type="presParOf" srcId="{E9A694EB-6198-4549-BCE5-C928CF720DDE}" destId="{59C374B0-6811-424A-8B56-A39C997BBE11}" srcOrd="0" destOrd="0" presId="urn:microsoft.com/office/officeart/2005/8/layout/venn3"/>
    <dgm:cxn modelId="{4256BFAE-DC37-4423-92C1-B28735A4A8CF}" type="presParOf" srcId="{E9A694EB-6198-4549-BCE5-C928CF720DDE}" destId="{6CA7A667-C3C7-4CE1-9BC3-E09884ACACF1}" srcOrd="1" destOrd="0" presId="urn:microsoft.com/office/officeart/2005/8/layout/venn3"/>
    <dgm:cxn modelId="{89D3A319-73B6-4E17-ADD7-ED334883D219}" type="presParOf" srcId="{E9A694EB-6198-4549-BCE5-C928CF720DDE}" destId="{9B3867DE-E782-458C-A7D5-1A6BFFC06911}" srcOrd="2" destOrd="0" presId="urn:microsoft.com/office/officeart/2005/8/layout/venn3"/>
    <dgm:cxn modelId="{25FE9271-5762-4C88-B0FB-CC33E2692F76}" type="presParOf" srcId="{E9A694EB-6198-4549-BCE5-C928CF720DDE}" destId="{B909A921-B03F-48B1-8AFB-77F93B888A5F}" srcOrd="3" destOrd="0" presId="urn:microsoft.com/office/officeart/2005/8/layout/venn3"/>
    <dgm:cxn modelId="{120FE450-F892-4390-B044-93C3D87E9835}" type="presParOf" srcId="{E9A694EB-6198-4549-BCE5-C928CF720DDE}" destId="{3AEA2C34-D5A5-46CC-95F1-ABD165018A3A}" srcOrd="4" destOrd="0" presId="urn:microsoft.com/office/officeart/2005/8/layout/venn3"/>
    <dgm:cxn modelId="{0A9DC28E-1549-4F18-AAA8-08B8BA26434D}" type="presParOf" srcId="{E9A694EB-6198-4549-BCE5-C928CF720DDE}" destId="{2331498D-6862-4F7F-BEE8-A0F36917D84B}" srcOrd="5" destOrd="0" presId="urn:microsoft.com/office/officeart/2005/8/layout/venn3"/>
    <dgm:cxn modelId="{740F73E9-8D7E-4065-AB51-355E37223546}" type="presParOf" srcId="{E9A694EB-6198-4549-BCE5-C928CF720DDE}" destId="{8688F1CE-F983-48ED-9AE1-C5A4706C2BDE}" srcOrd="6" destOrd="0" presId="urn:microsoft.com/office/officeart/2005/8/layout/venn3"/>
    <dgm:cxn modelId="{AF74EE72-EAAD-4D59-8CB8-F166B9A30238}" type="presParOf" srcId="{E9A694EB-6198-4549-BCE5-C928CF720DDE}" destId="{D59FF11E-1AC6-40D9-A4EF-467383568107}" srcOrd="7" destOrd="0" presId="urn:microsoft.com/office/officeart/2005/8/layout/venn3"/>
    <dgm:cxn modelId="{77C0C94F-FC2C-474A-85E8-6A6015190E28}" type="presParOf" srcId="{E9A694EB-6198-4549-BCE5-C928CF720DDE}" destId="{667A7451-67BF-4ACF-A77F-1DB0ED64174E}" srcOrd="8" destOrd="0" presId="urn:microsoft.com/office/officeart/2005/8/layout/venn3"/>
    <dgm:cxn modelId="{65185AD7-C84C-44A3-9730-2CCAB827BB40}" type="presParOf" srcId="{E9A694EB-6198-4549-BCE5-C928CF720DDE}" destId="{8BD50A71-C11A-4F4F-B7EE-5C657F0552FB}" srcOrd="9" destOrd="0" presId="urn:microsoft.com/office/officeart/2005/8/layout/venn3"/>
    <dgm:cxn modelId="{D8DD0776-7D5E-4FF1-86F6-586E310B67BD}" type="presParOf" srcId="{E9A694EB-6198-4549-BCE5-C928CF720DDE}" destId="{61545204-DE2E-40C3-BB42-659041DA828A}" srcOrd="10"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51138C3-CD45-4B7B-AFC1-6D368FD9D004}"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nb-NO"/>
        </a:p>
      </dgm:t>
    </dgm:pt>
    <dgm:pt modelId="{689CF303-533F-4A1A-8A0A-0F77B304585C}">
      <dgm:prSet phldrT="[Text]" custT="1"/>
      <dgm:spPr>
        <a:solidFill>
          <a:srgbClr val="FF7B21"/>
        </a:solidFill>
      </dgm:spPr>
      <dgm:t>
        <a:bodyPr/>
        <a:lstStyle/>
        <a:p>
          <a:r>
            <a:rPr lang="es-CO" sz="2000" b="1" noProof="0">
              <a:latin typeface="Arial" panose="020B0604020202020204" pitchFamily="34" charset="0"/>
              <a:cs typeface="Arial" panose="020B0604020202020204" pitchFamily="34" charset="0"/>
            </a:rPr>
            <a:t>¿Algo más?</a:t>
          </a:r>
        </a:p>
      </dgm:t>
    </dgm:pt>
    <dgm:pt modelId="{63478DB8-E3CB-4B9B-93C5-75987A048D28}" type="parTrans" cxnId="{53151314-EC60-428C-9584-5AF58D7DAE7C}">
      <dgm:prSet/>
      <dgm:spPr/>
      <dgm:t>
        <a:bodyPr/>
        <a:lstStyle/>
        <a:p>
          <a:endParaRPr lang="nb-NO"/>
        </a:p>
      </dgm:t>
    </dgm:pt>
    <dgm:pt modelId="{46881FCF-EF2C-49A4-B8B2-D5B19FBF14E7}" type="sibTrans" cxnId="{53151314-EC60-428C-9584-5AF58D7DAE7C}">
      <dgm:prSet/>
      <dgm:spPr/>
      <dgm:t>
        <a:bodyPr/>
        <a:lstStyle/>
        <a:p>
          <a:endParaRPr lang="nb-NO"/>
        </a:p>
      </dgm:t>
    </dgm:pt>
    <dgm:pt modelId="{00B4339B-0847-4719-AF52-98DE758666E0}">
      <dgm:prSet phldrT="[Text]" custT="1"/>
      <dgm:spPr>
        <a:solidFill>
          <a:srgbClr val="FF7B21"/>
        </a:solidFill>
      </dgm:spPr>
      <dgm:t>
        <a:bodyPr/>
        <a:lstStyle/>
        <a:p>
          <a:r>
            <a:rPr lang="es-CO" sz="1200" b="1" noProof="0">
              <a:latin typeface="Arial" panose="020B0604020202020204" pitchFamily="34" charset="0"/>
              <a:cs typeface="Arial" panose="020B0604020202020204" pitchFamily="34" charset="0"/>
            </a:rPr>
            <a:t>El desvío de fondos es un robo a los beneficiarios</a:t>
          </a:r>
        </a:p>
      </dgm:t>
    </dgm:pt>
    <dgm:pt modelId="{006966F7-36F1-4B39-A106-4B8A54F47AE8}" type="parTrans" cxnId="{5F6E3481-EA42-4E0E-8008-00098087EA27}">
      <dgm:prSet/>
      <dgm:spPr/>
      <dgm:t>
        <a:bodyPr/>
        <a:lstStyle/>
        <a:p>
          <a:endParaRPr lang="nb-NO"/>
        </a:p>
      </dgm:t>
    </dgm:pt>
    <dgm:pt modelId="{42A1C6EF-6720-4B63-9245-DC041474AA95}" type="sibTrans" cxnId="{5F6E3481-EA42-4E0E-8008-00098087EA27}">
      <dgm:prSet/>
      <dgm:spPr/>
      <dgm:t>
        <a:bodyPr/>
        <a:lstStyle/>
        <a:p>
          <a:endParaRPr lang="nb-NO"/>
        </a:p>
      </dgm:t>
    </dgm:pt>
    <dgm:pt modelId="{3625557D-7DC4-4C9D-B7D0-64E5569398F6}">
      <dgm:prSet custT="1"/>
      <dgm:spPr>
        <a:solidFill>
          <a:srgbClr val="FF7B21"/>
        </a:solidFill>
      </dgm:spPr>
      <dgm:t>
        <a:bodyPr/>
        <a:lstStyle/>
        <a:p>
          <a:r>
            <a:rPr lang="es-CO" sz="1100" b="1" noProof="0">
              <a:latin typeface="Arial" panose="020B0604020202020204" pitchFamily="34" charset="0"/>
              <a:cs typeface="Arial" panose="020B0604020202020204" pitchFamily="34" charset="0"/>
            </a:rPr>
            <a:t>Crea pérdida de respeto y confianza entre los beneficiarios, colegas y otras ONGs</a:t>
          </a:r>
        </a:p>
      </dgm:t>
    </dgm:pt>
    <dgm:pt modelId="{F7D14863-DBBD-4FCF-9AA1-36B8E9449343}" type="parTrans" cxnId="{C8459D7D-4412-433F-BC24-361D7C3D56F4}">
      <dgm:prSet/>
      <dgm:spPr/>
      <dgm:t>
        <a:bodyPr/>
        <a:lstStyle/>
        <a:p>
          <a:endParaRPr lang="nb-NO"/>
        </a:p>
      </dgm:t>
    </dgm:pt>
    <dgm:pt modelId="{F38B1FEF-0D50-4AA0-B994-D4C85E50C95C}" type="sibTrans" cxnId="{C8459D7D-4412-433F-BC24-361D7C3D56F4}">
      <dgm:prSet/>
      <dgm:spPr/>
      <dgm:t>
        <a:bodyPr/>
        <a:lstStyle/>
        <a:p>
          <a:endParaRPr lang="nb-NO"/>
        </a:p>
      </dgm:t>
    </dgm:pt>
    <dgm:pt modelId="{3195B455-956A-44D2-897F-4BAB5E08BC88}">
      <dgm:prSet custT="1"/>
      <dgm:spPr>
        <a:solidFill>
          <a:srgbClr val="FF7B21"/>
        </a:solidFill>
      </dgm:spPr>
      <dgm:t>
        <a:bodyPr/>
        <a:lstStyle/>
        <a:p>
          <a:r>
            <a:rPr lang="es-CO" sz="1200" b="1" noProof="0">
              <a:latin typeface="Arial" panose="020B0604020202020204" pitchFamily="34" charset="0"/>
              <a:cs typeface="Arial" panose="020B0604020202020204" pitchFamily="34" charset="0"/>
            </a:rPr>
            <a:t>Impide el acceso y el diálogo abierto con la comunidad local</a:t>
          </a:r>
        </a:p>
      </dgm:t>
    </dgm:pt>
    <dgm:pt modelId="{A806C9A3-C0F3-4D67-BF28-726966F6BCB3}" type="parTrans" cxnId="{7732D7C9-D0B5-41B9-86B8-77E52437D8E6}">
      <dgm:prSet/>
      <dgm:spPr/>
      <dgm:t>
        <a:bodyPr/>
        <a:lstStyle/>
        <a:p>
          <a:endParaRPr lang="nb-NO"/>
        </a:p>
      </dgm:t>
    </dgm:pt>
    <dgm:pt modelId="{B0087101-7CC5-4D86-B6CD-69D5F67B276B}" type="sibTrans" cxnId="{7732D7C9-D0B5-41B9-86B8-77E52437D8E6}">
      <dgm:prSet/>
      <dgm:spPr/>
      <dgm:t>
        <a:bodyPr/>
        <a:lstStyle/>
        <a:p>
          <a:endParaRPr lang="nb-NO"/>
        </a:p>
      </dgm:t>
    </dgm:pt>
    <dgm:pt modelId="{6FAFBB91-6A03-49E5-B1E8-B06B8A43F81E}">
      <dgm:prSet custT="1"/>
      <dgm:spPr>
        <a:solidFill>
          <a:srgbClr val="FF7B21"/>
        </a:solidFill>
      </dgm:spPr>
      <dgm:t>
        <a:bodyPr/>
        <a:lstStyle/>
        <a:p>
          <a:r>
            <a:rPr lang="es-CO" sz="1200" b="1" noProof="0">
              <a:latin typeface="Arial" panose="020B0604020202020204" pitchFamily="34" charset="0"/>
              <a:cs typeface="Arial" panose="020B0604020202020204" pitchFamily="34" charset="0"/>
            </a:rPr>
            <a:t>Si los donantes pierden la confianza pueden cortar los fondos/cerrar la oficina</a:t>
          </a:r>
        </a:p>
      </dgm:t>
    </dgm:pt>
    <dgm:pt modelId="{1A770ED1-05F0-41C0-9D3A-D1B1FE92562C}" type="parTrans" cxnId="{C4BC3E8F-569E-4414-A21B-1939E726E805}">
      <dgm:prSet/>
      <dgm:spPr/>
      <dgm:t>
        <a:bodyPr/>
        <a:lstStyle/>
        <a:p>
          <a:endParaRPr lang="nb-NO"/>
        </a:p>
      </dgm:t>
    </dgm:pt>
    <dgm:pt modelId="{3422213C-82D9-4D52-97B9-6525162069F0}" type="sibTrans" cxnId="{C4BC3E8F-569E-4414-A21B-1939E726E805}">
      <dgm:prSet/>
      <dgm:spPr/>
      <dgm:t>
        <a:bodyPr/>
        <a:lstStyle/>
        <a:p>
          <a:endParaRPr lang="nb-NO"/>
        </a:p>
      </dgm:t>
    </dgm:pt>
    <dgm:pt modelId="{C39B0737-3C33-49B8-88BD-076B6B958FB4}">
      <dgm:prSet custT="1"/>
      <dgm:spPr>
        <a:solidFill>
          <a:srgbClr val="FF7B21"/>
        </a:solidFill>
      </dgm:spPr>
      <dgm:t>
        <a:bodyPr/>
        <a:lstStyle/>
        <a:p>
          <a:r>
            <a:rPr lang="es-CO" sz="1200" b="1" noProof="0">
              <a:latin typeface="Arial" panose="020B0604020202020204" pitchFamily="34" charset="0"/>
              <a:cs typeface="Arial" panose="020B0604020202020204" pitchFamily="34" charset="0"/>
            </a:rPr>
            <a:t>Incrementa los riesgos de seguridad, presión y estrés sobre el personal</a:t>
          </a:r>
        </a:p>
      </dgm:t>
    </dgm:pt>
    <dgm:pt modelId="{C64CC4FD-A2D5-4C2E-8E73-E50EBA83B8C0}" type="parTrans" cxnId="{9F22D53E-3959-4516-832F-8DDB41798335}">
      <dgm:prSet/>
      <dgm:spPr/>
      <dgm:t>
        <a:bodyPr/>
        <a:lstStyle/>
        <a:p>
          <a:endParaRPr lang="nb-NO"/>
        </a:p>
      </dgm:t>
    </dgm:pt>
    <dgm:pt modelId="{716A8FF6-8878-4D06-BCDB-0E474EB12ADA}" type="sibTrans" cxnId="{9F22D53E-3959-4516-832F-8DDB41798335}">
      <dgm:prSet/>
      <dgm:spPr/>
      <dgm:t>
        <a:bodyPr/>
        <a:lstStyle/>
        <a:p>
          <a:endParaRPr lang="nb-NO"/>
        </a:p>
      </dgm:t>
    </dgm:pt>
    <dgm:pt modelId="{F1E761E6-B517-4184-8A04-E8FEAFFA1CFD}">
      <dgm:prSet custT="1"/>
      <dgm:spPr>
        <a:solidFill>
          <a:srgbClr val="FF7B21"/>
        </a:solidFill>
      </dgm:spPr>
      <dgm:t>
        <a:bodyPr/>
        <a:lstStyle/>
        <a:p>
          <a:r>
            <a:rPr lang="es-CO" sz="1200" b="1" noProof="0">
              <a:latin typeface="Arial" panose="020B0604020202020204" pitchFamily="34" charset="0"/>
              <a:cs typeface="Arial" panose="020B0604020202020204" pitchFamily="34" charset="0"/>
            </a:rPr>
            <a:t>No se logran los objetivos y resultados del proyecto de NRC</a:t>
          </a:r>
        </a:p>
      </dgm:t>
    </dgm:pt>
    <dgm:pt modelId="{3A9A150A-F1DF-4F3C-B552-3FF4231CA820}" type="parTrans" cxnId="{FDADD367-72C1-4D56-9021-48BC1A5EF5BF}">
      <dgm:prSet/>
      <dgm:spPr/>
      <dgm:t>
        <a:bodyPr/>
        <a:lstStyle/>
        <a:p>
          <a:endParaRPr lang="nb-NO"/>
        </a:p>
      </dgm:t>
    </dgm:pt>
    <dgm:pt modelId="{422CB85A-4C1A-4E48-999F-47FE516FA8B9}" type="sibTrans" cxnId="{FDADD367-72C1-4D56-9021-48BC1A5EF5BF}">
      <dgm:prSet/>
      <dgm:spPr/>
      <dgm:t>
        <a:bodyPr/>
        <a:lstStyle/>
        <a:p>
          <a:endParaRPr lang="nb-NO"/>
        </a:p>
      </dgm:t>
    </dgm:pt>
    <dgm:pt modelId="{61D37721-E5BF-41CC-A067-4ACC20702506}" type="pres">
      <dgm:prSet presAssocID="{951138C3-CD45-4B7B-AFC1-6D368FD9D004}" presName="Name0" presStyleCnt="0">
        <dgm:presLayoutVars>
          <dgm:chMax val="1"/>
          <dgm:chPref val="1"/>
          <dgm:dir/>
          <dgm:animOne val="branch"/>
          <dgm:animLvl val="lvl"/>
        </dgm:presLayoutVars>
      </dgm:prSet>
      <dgm:spPr/>
    </dgm:pt>
    <dgm:pt modelId="{72A0E9E2-48A3-4CBD-AC68-56EBA1B618C1}" type="pres">
      <dgm:prSet presAssocID="{689CF303-533F-4A1A-8A0A-0F77B304585C}" presName="Parent" presStyleLbl="node0" presStyleIdx="0" presStyleCnt="1">
        <dgm:presLayoutVars>
          <dgm:chMax val="6"/>
          <dgm:chPref val="6"/>
        </dgm:presLayoutVars>
      </dgm:prSet>
      <dgm:spPr/>
    </dgm:pt>
    <dgm:pt modelId="{0594CEA4-7463-472F-A59A-3ABFFE92CB6B}" type="pres">
      <dgm:prSet presAssocID="{00B4339B-0847-4719-AF52-98DE758666E0}" presName="Accent1" presStyleCnt="0"/>
      <dgm:spPr/>
    </dgm:pt>
    <dgm:pt modelId="{5FF40BBC-F946-4F57-AB92-82BF62B4D2F5}" type="pres">
      <dgm:prSet presAssocID="{00B4339B-0847-4719-AF52-98DE758666E0}" presName="Accent" presStyleLbl="bgShp" presStyleIdx="0" presStyleCnt="6"/>
      <dgm:spPr/>
    </dgm:pt>
    <dgm:pt modelId="{E68EC6B8-C0A9-4401-A87B-29345809A1BC}" type="pres">
      <dgm:prSet presAssocID="{00B4339B-0847-4719-AF52-98DE758666E0}" presName="Child1" presStyleLbl="node1" presStyleIdx="0" presStyleCnt="6">
        <dgm:presLayoutVars>
          <dgm:chMax val="0"/>
          <dgm:chPref val="0"/>
          <dgm:bulletEnabled val="1"/>
        </dgm:presLayoutVars>
      </dgm:prSet>
      <dgm:spPr/>
    </dgm:pt>
    <dgm:pt modelId="{3785194D-70CD-4A21-A38A-23AF13BEBF3C}" type="pres">
      <dgm:prSet presAssocID="{6FAFBB91-6A03-49E5-B1E8-B06B8A43F81E}" presName="Accent2" presStyleCnt="0"/>
      <dgm:spPr/>
    </dgm:pt>
    <dgm:pt modelId="{E05B6884-AAD8-4849-BB1C-64A5E1539881}" type="pres">
      <dgm:prSet presAssocID="{6FAFBB91-6A03-49E5-B1E8-B06B8A43F81E}" presName="Accent" presStyleLbl="bgShp" presStyleIdx="1" presStyleCnt="6"/>
      <dgm:spPr>
        <a:noFill/>
      </dgm:spPr>
    </dgm:pt>
    <dgm:pt modelId="{55C8E64A-4060-47BF-8587-36D36B77F3FF}" type="pres">
      <dgm:prSet presAssocID="{6FAFBB91-6A03-49E5-B1E8-B06B8A43F81E}" presName="Child2" presStyleLbl="node1" presStyleIdx="1" presStyleCnt="6">
        <dgm:presLayoutVars>
          <dgm:chMax val="0"/>
          <dgm:chPref val="0"/>
          <dgm:bulletEnabled val="1"/>
        </dgm:presLayoutVars>
      </dgm:prSet>
      <dgm:spPr/>
    </dgm:pt>
    <dgm:pt modelId="{397B55E2-BED0-4578-8C92-4150C4C6A260}" type="pres">
      <dgm:prSet presAssocID="{C39B0737-3C33-49B8-88BD-076B6B958FB4}" presName="Accent3" presStyleCnt="0"/>
      <dgm:spPr/>
    </dgm:pt>
    <dgm:pt modelId="{CB83F003-864D-4D50-A781-915B196D9DF9}" type="pres">
      <dgm:prSet presAssocID="{C39B0737-3C33-49B8-88BD-076B6B958FB4}" presName="Accent" presStyleLbl="bgShp" presStyleIdx="2" presStyleCnt="6"/>
      <dgm:spPr>
        <a:noFill/>
      </dgm:spPr>
    </dgm:pt>
    <dgm:pt modelId="{7BCBA062-4D24-431D-A63E-B7852580746E}" type="pres">
      <dgm:prSet presAssocID="{C39B0737-3C33-49B8-88BD-076B6B958FB4}" presName="Child3" presStyleLbl="node1" presStyleIdx="2" presStyleCnt="6" custScaleX="107740" custScaleY="107507">
        <dgm:presLayoutVars>
          <dgm:chMax val="0"/>
          <dgm:chPref val="0"/>
          <dgm:bulletEnabled val="1"/>
        </dgm:presLayoutVars>
      </dgm:prSet>
      <dgm:spPr/>
    </dgm:pt>
    <dgm:pt modelId="{8C0E88C5-3C9D-4A4E-86B2-2F4D6CAF9294}" type="pres">
      <dgm:prSet presAssocID="{3625557D-7DC4-4C9D-B7D0-64E5569398F6}" presName="Accent4" presStyleCnt="0"/>
      <dgm:spPr/>
    </dgm:pt>
    <dgm:pt modelId="{1647AB01-B3FA-41DF-8C6D-5431CEA6F1BE}" type="pres">
      <dgm:prSet presAssocID="{3625557D-7DC4-4C9D-B7D0-64E5569398F6}" presName="Accent" presStyleLbl="bgShp" presStyleIdx="3" presStyleCnt="6"/>
      <dgm:spPr>
        <a:noFill/>
      </dgm:spPr>
    </dgm:pt>
    <dgm:pt modelId="{3042B52D-44D5-484F-B56B-5DCC452A8FDC}" type="pres">
      <dgm:prSet presAssocID="{3625557D-7DC4-4C9D-B7D0-64E5569398F6}" presName="Child4" presStyleLbl="node1" presStyleIdx="3" presStyleCnt="6">
        <dgm:presLayoutVars>
          <dgm:chMax val="0"/>
          <dgm:chPref val="0"/>
          <dgm:bulletEnabled val="1"/>
        </dgm:presLayoutVars>
      </dgm:prSet>
      <dgm:spPr/>
    </dgm:pt>
    <dgm:pt modelId="{A3658286-25D3-4684-97F0-8C3FDCED95D5}" type="pres">
      <dgm:prSet presAssocID="{3195B455-956A-44D2-897F-4BAB5E08BC88}" presName="Accent5" presStyleCnt="0"/>
      <dgm:spPr/>
    </dgm:pt>
    <dgm:pt modelId="{352B0822-1240-4718-8358-EF7E04EB63BD}" type="pres">
      <dgm:prSet presAssocID="{3195B455-956A-44D2-897F-4BAB5E08BC88}" presName="Accent" presStyleLbl="bgShp" presStyleIdx="4" presStyleCnt="6"/>
      <dgm:spPr>
        <a:noFill/>
      </dgm:spPr>
    </dgm:pt>
    <dgm:pt modelId="{7470D5CC-B1B3-482D-8399-4FDC995424CA}" type="pres">
      <dgm:prSet presAssocID="{3195B455-956A-44D2-897F-4BAB5E08BC88}" presName="Child5" presStyleLbl="node1" presStyleIdx="4" presStyleCnt="6">
        <dgm:presLayoutVars>
          <dgm:chMax val="0"/>
          <dgm:chPref val="0"/>
          <dgm:bulletEnabled val="1"/>
        </dgm:presLayoutVars>
      </dgm:prSet>
      <dgm:spPr/>
    </dgm:pt>
    <dgm:pt modelId="{46913CB2-18B2-41CE-8FA9-CF9225AB7D5D}" type="pres">
      <dgm:prSet presAssocID="{F1E761E6-B517-4184-8A04-E8FEAFFA1CFD}" presName="Accent6" presStyleCnt="0"/>
      <dgm:spPr/>
    </dgm:pt>
    <dgm:pt modelId="{683C08AE-5629-4C40-ADF0-4FF517083BDF}" type="pres">
      <dgm:prSet presAssocID="{F1E761E6-B517-4184-8A04-E8FEAFFA1CFD}" presName="Accent" presStyleLbl="bgShp" presStyleIdx="5" presStyleCnt="6"/>
      <dgm:spPr>
        <a:noFill/>
      </dgm:spPr>
    </dgm:pt>
    <dgm:pt modelId="{5AAC2FE4-E5C1-447F-8566-94B5683BC178}" type="pres">
      <dgm:prSet presAssocID="{F1E761E6-B517-4184-8A04-E8FEAFFA1CFD}" presName="Child6" presStyleLbl="node1" presStyleIdx="5" presStyleCnt="6" custScaleX="114872">
        <dgm:presLayoutVars>
          <dgm:chMax val="0"/>
          <dgm:chPref val="0"/>
          <dgm:bulletEnabled val="1"/>
        </dgm:presLayoutVars>
      </dgm:prSet>
      <dgm:spPr/>
    </dgm:pt>
  </dgm:ptLst>
  <dgm:cxnLst>
    <dgm:cxn modelId="{53151314-EC60-428C-9584-5AF58D7DAE7C}" srcId="{951138C3-CD45-4B7B-AFC1-6D368FD9D004}" destId="{689CF303-533F-4A1A-8A0A-0F77B304585C}" srcOrd="0" destOrd="0" parTransId="{63478DB8-E3CB-4B9B-93C5-75987A048D28}" sibTransId="{46881FCF-EF2C-49A4-B8B2-D5B19FBF14E7}"/>
    <dgm:cxn modelId="{9F22D53E-3959-4516-832F-8DDB41798335}" srcId="{689CF303-533F-4A1A-8A0A-0F77B304585C}" destId="{C39B0737-3C33-49B8-88BD-076B6B958FB4}" srcOrd="2" destOrd="0" parTransId="{C64CC4FD-A2D5-4C2E-8E73-E50EBA83B8C0}" sibTransId="{716A8FF6-8878-4D06-BCDB-0E474EB12ADA}"/>
    <dgm:cxn modelId="{FDADD367-72C1-4D56-9021-48BC1A5EF5BF}" srcId="{689CF303-533F-4A1A-8A0A-0F77B304585C}" destId="{F1E761E6-B517-4184-8A04-E8FEAFFA1CFD}" srcOrd="5" destOrd="0" parTransId="{3A9A150A-F1DF-4F3C-B552-3FF4231CA820}" sibTransId="{422CB85A-4C1A-4E48-999F-47FE516FA8B9}"/>
    <dgm:cxn modelId="{8253E848-B6B1-41BC-AA0C-7E3FEBFCB79A}" type="presOf" srcId="{6FAFBB91-6A03-49E5-B1E8-B06B8A43F81E}" destId="{55C8E64A-4060-47BF-8587-36D36B77F3FF}" srcOrd="0" destOrd="0" presId="urn:microsoft.com/office/officeart/2011/layout/HexagonRadial"/>
    <dgm:cxn modelId="{1098EA6E-9B2F-4FD3-95D9-1E6A78559DE1}" type="presOf" srcId="{3195B455-956A-44D2-897F-4BAB5E08BC88}" destId="{7470D5CC-B1B3-482D-8399-4FDC995424CA}" srcOrd="0" destOrd="0" presId="urn:microsoft.com/office/officeart/2011/layout/HexagonRadial"/>
    <dgm:cxn modelId="{C8459D7D-4412-433F-BC24-361D7C3D56F4}" srcId="{689CF303-533F-4A1A-8A0A-0F77B304585C}" destId="{3625557D-7DC4-4C9D-B7D0-64E5569398F6}" srcOrd="3" destOrd="0" parTransId="{F7D14863-DBBD-4FCF-9AA1-36B8E9449343}" sibTransId="{F38B1FEF-0D50-4AA0-B994-D4C85E50C95C}"/>
    <dgm:cxn modelId="{5F6E3481-EA42-4E0E-8008-00098087EA27}" srcId="{689CF303-533F-4A1A-8A0A-0F77B304585C}" destId="{00B4339B-0847-4719-AF52-98DE758666E0}" srcOrd="0" destOrd="0" parTransId="{006966F7-36F1-4B39-A106-4B8A54F47AE8}" sibTransId="{42A1C6EF-6720-4B63-9245-DC041474AA95}"/>
    <dgm:cxn modelId="{7F7A3287-4758-49A9-A381-71384C0EBD4D}" type="presOf" srcId="{C39B0737-3C33-49B8-88BD-076B6B958FB4}" destId="{7BCBA062-4D24-431D-A63E-B7852580746E}" srcOrd="0" destOrd="0" presId="urn:microsoft.com/office/officeart/2011/layout/HexagonRadial"/>
    <dgm:cxn modelId="{6805A58C-66C7-4737-B07C-4E6A19B45A89}" type="presOf" srcId="{951138C3-CD45-4B7B-AFC1-6D368FD9D004}" destId="{61D37721-E5BF-41CC-A067-4ACC20702506}" srcOrd="0" destOrd="0" presId="urn:microsoft.com/office/officeart/2011/layout/HexagonRadial"/>
    <dgm:cxn modelId="{C4BC3E8F-569E-4414-A21B-1939E726E805}" srcId="{689CF303-533F-4A1A-8A0A-0F77B304585C}" destId="{6FAFBB91-6A03-49E5-B1E8-B06B8A43F81E}" srcOrd="1" destOrd="0" parTransId="{1A770ED1-05F0-41C0-9D3A-D1B1FE92562C}" sibTransId="{3422213C-82D9-4D52-97B9-6525162069F0}"/>
    <dgm:cxn modelId="{5D85B6A9-56D7-4A1F-96D1-5588D0DD5E4D}" type="presOf" srcId="{F1E761E6-B517-4184-8A04-E8FEAFFA1CFD}" destId="{5AAC2FE4-E5C1-447F-8566-94B5683BC178}" srcOrd="0" destOrd="0" presId="urn:microsoft.com/office/officeart/2011/layout/HexagonRadial"/>
    <dgm:cxn modelId="{A5703FAD-A8BF-4106-A969-3DD44E78F49B}" type="presOf" srcId="{3625557D-7DC4-4C9D-B7D0-64E5569398F6}" destId="{3042B52D-44D5-484F-B56B-5DCC452A8FDC}" srcOrd="0" destOrd="0" presId="urn:microsoft.com/office/officeart/2011/layout/HexagonRadial"/>
    <dgm:cxn modelId="{0536E1B3-111D-41B7-9063-6DAB5C1EEF93}" type="presOf" srcId="{00B4339B-0847-4719-AF52-98DE758666E0}" destId="{E68EC6B8-C0A9-4401-A87B-29345809A1BC}" srcOrd="0" destOrd="0" presId="urn:microsoft.com/office/officeart/2011/layout/HexagonRadial"/>
    <dgm:cxn modelId="{7732D7C9-D0B5-41B9-86B8-77E52437D8E6}" srcId="{689CF303-533F-4A1A-8A0A-0F77B304585C}" destId="{3195B455-956A-44D2-897F-4BAB5E08BC88}" srcOrd="4" destOrd="0" parTransId="{A806C9A3-C0F3-4D67-BF28-726966F6BCB3}" sibTransId="{B0087101-7CC5-4D86-B6CD-69D5F67B276B}"/>
    <dgm:cxn modelId="{D45098E9-284B-4F09-9FC1-D0B5DBD511EF}" type="presOf" srcId="{689CF303-533F-4A1A-8A0A-0F77B304585C}" destId="{72A0E9E2-48A3-4CBD-AC68-56EBA1B618C1}" srcOrd="0" destOrd="0" presId="urn:microsoft.com/office/officeart/2011/layout/HexagonRadial"/>
    <dgm:cxn modelId="{296CA404-1B5A-4EB4-A701-15EE98AD31A6}" type="presParOf" srcId="{61D37721-E5BF-41CC-A067-4ACC20702506}" destId="{72A0E9E2-48A3-4CBD-AC68-56EBA1B618C1}" srcOrd="0" destOrd="0" presId="urn:microsoft.com/office/officeart/2011/layout/HexagonRadial"/>
    <dgm:cxn modelId="{03335893-9DA4-44A8-B521-DD539833EFFD}" type="presParOf" srcId="{61D37721-E5BF-41CC-A067-4ACC20702506}" destId="{0594CEA4-7463-472F-A59A-3ABFFE92CB6B}" srcOrd="1" destOrd="0" presId="urn:microsoft.com/office/officeart/2011/layout/HexagonRadial"/>
    <dgm:cxn modelId="{33ABF01A-3AF4-4B2B-8921-F1F5C015D20F}" type="presParOf" srcId="{0594CEA4-7463-472F-A59A-3ABFFE92CB6B}" destId="{5FF40BBC-F946-4F57-AB92-82BF62B4D2F5}" srcOrd="0" destOrd="0" presId="urn:microsoft.com/office/officeart/2011/layout/HexagonRadial"/>
    <dgm:cxn modelId="{CDB31DCC-E6FC-4B5C-ADFC-EADFBBF5E4A0}" type="presParOf" srcId="{61D37721-E5BF-41CC-A067-4ACC20702506}" destId="{E68EC6B8-C0A9-4401-A87B-29345809A1BC}" srcOrd="2" destOrd="0" presId="urn:microsoft.com/office/officeart/2011/layout/HexagonRadial"/>
    <dgm:cxn modelId="{84DF26A6-65C5-47B7-95D7-CFC8B397B965}" type="presParOf" srcId="{61D37721-E5BF-41CC-A067-4ACC20702506}" destId="{3785194D-70CD-4A21-A38A-23AF13BEBF3C}" srcOrd="3" destOrd="0" presId="urn:microsoft.com/office/officeart/2011/layout/HexagonRadial"/>
    <dgm:cxn modelId="{4B62AD2F-C343-403E-86AA-C200DFD90720}" type="presParOf" srcId="{3785194D-70CD-4A21-A38A-23AF13BEBF3C}" destId="{E05B6884-AAD8-4849-BB1C-64A5E1539881}" srcOrd="0" destOrd="0" presId="urn:microsoft.com/office/officeart/2011/layout/HexagonRadial"/>
    <dgm:cxn modelId="{B9EFE1B0-5EF5-44E9-8A3E-6FCA7D42012B}" type="presParOf" srcId="{61D37721-E5BF-41CC-A067-4ACC20702506}" destId="{55C8E64A-4060-47BF-8587-36D36B77F3FF}" srcOrd="4" destOrd="0" presId="urn:microsoft.com/office/officeart/2011/layout/HexagonRadial"/>
    <dgm:cxn modelId="{6592896B-DA10-4DFA-8CBC-A369C3CFDB97}" type="presParOf" srcId="{61D37721-E5BF-41CC-A067-4ACC20702506}" destId="{397B55E2-BED0-4578-8C92-4150C4C6A260}" srcOrd="5" destOrd="0" presId="urn:microsoft.com/office/officeart/2011/layout/HexagonRadial"/>
    <dgm:cxn modelId="{E9D0CB29-1B27-4CD7-B726-E1FEF3300358}" type="presParOf" srcId="{397B55E2-BED0-4578-8C92-4150C4C6A260}" destId="{CB83F003-864D-4D50-A781-915B196D9DF9}" srcOrd="0" destOrd="0" presId="urn:microsoft.com/office/officeart/2011/layout/HexagonRadial"/>
    <dgm:cxn modelId="{A9CB9311-6486-463B-8043-9F9E913047F4}" type="presParOf" srcId="{61D37721-E5BF-41CC-A067-4ACC20702506}" destId="{7BCBA062-4D24-431D-A63E-B7852580746E}" srcOrd="6" destOrd="0" presId="urn:microsoft.com/office/officeart/2011/layout/HexagonRadial"/>
    <dgm:cxn modelId="{3D80B4DE-0270-4A52-A066-D24533B42B12}" type="presParOf" srcId="{61D37721-E5BF-41CC-A067-4ACC20702506}" destId="{8C0E88C5-3C9D-4A4E-86B2-2F4D6CAF9294}" srcOrd="7" destOrd="0" presId="urn:microsoft.com/office/officeart/2011/layout/HexagonRadial"/>
    <dgm:cxn modelId="{91CD4BBE-0CC3-4975-B2F7-E9481666ADAE}" type="presParOf" srcId="{8C0E88C5-3C9D-4A4E-86B2-2F4D6CAF9294}" destId="{1647AB01-B3FA-41DF-8C6D-5431CEA6F1BE}" srcOrd="0" destOrd="0" presId="urn:microsoft.com/office/officeart/2011/layout/HexagonRadial"/>
    <dgm:cxn modelId="{D61F5F31-5217-4469-BC43-13C9B8201194}" type="presParOf" srcId="{61D37721-E5BF-41CC-A067-4ACC20702506}" destId="{3042B52D-44D5-484F-B56B-5DCC452A8FDC}" srcOrd="8" destOrd="0" presId="urn:microsoft.com/office/officeart/2011/layout/HexagonRadial"/>
    <dgm:cxn modelId="{F739441F-DA80-463F-820D-1C7B571FB1A9}" type="presParOf" srcId="{61D37721-E5BF-41CC-A067-4ACC20702506}" destId="{A3658286-25D3-4684-97F0-8C3FDCED95D5}" srcOrd="9" destOrd="0" presId="urn:microsoft.com/office/officeart/2011/layout/HexagonRadial"/>
    <dgm:cxn modelId="{B95F885C-E713-4A2F-9FEF-E1B6870C1DF6}" type="presParOf" srcId="{A3658286-25D3-4684-97F0-8C3FDCED95D5}" destId="{352B0822-1240-4718-8358-EF7E04EB63BD}" srcOrd="0" destOrd="0" presId="urn:microsoft.com/office/officeart/2011/layout/HexagonRadial"/>
    <dgm:cxn modelId="{516C2BD6-F5A3-4E7B-AA5A-09F3E2663CBF}" type="presParOf" srcId="{61D37721-E5BF-41CC-A067-4ACC20702506}" destId="{7470D5CC-B1B3-482D-8399-4FDC995424CA}" srcOrd="10" destOrd="0" presId="urn:microsoft.com/office/officeart/2011/layout/HexagonRadial"/>
    <dgm:cxn modelId="{9837E77A-8B6C-48C9-B7A9-F5C6870CFF62}" type="presParOf" srcId="{61D37721-E5BF-41CC-A067-4ACC20702506}" destId="{46913CB2-18B2-41CE-8FA9-CF9225AB7D5D}" srcOrd="11" destOrd="0" presId="urn:microsoft.com/office/officeart/2011/layout/HexagonRadial"/>
    <dgm:cxn modelId="{C3302433-E0C6-4321-B71A-405D0955C79C}" type="presParOf" srcId="{46913CB2-18B2-41CE-8FA9-CF9225AB7D5D}" destId="{683C08AE-5629-4C40-ADF0-4FF517083BDF}" srcOrd="0" destOrd="0" presId="urn:microsoft.com/office/officeart/2011/layout/HexagonRadial"/>
    <dgm:cxn modelId="{A4CBE3EB-D1C8-45FA-9CB3-F851A1E747E4}" type="presParOf" srcId="{61D37721-E5BF-41CC-A067-4ACC20702506}" destId="{5AAC2FE4-E5C1-447F-8566-94B5683BC178}" srcOrd="12" destOrd="0" presId="urn:microsoft.com/office/officeart/2011/layout/HexagonRadial"/>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3568FA-33E2-47C3-B2BA-DE93BC7E406F}">
      <dsp:nvSpPr>
        <dsp:cNvPr id="0" name=""/>
        <dsp:cNvSpPr/>
      </dsp:nvSpPr>
      <dsp:spPr>
        <a:xfrm>
          <a:off x="3218550" y="1926096"/>
          <a:ext cx="2817681" cy="201277"/>
        </a:xfrm>
        <a:custGeom>
          <a:avLst/>
          <a:gdLst/>
          <a:ahLst/>
          <a:cxnLst/>
          <a:rect l="0" t="0" r="0" b="0"/>
          <a:pathLst>
            <a:path>
              <a:moveTo>
                <a:pt x="0" y="0"/>
              </a:moveTo>
              <a:lnTo>
                <a:pt x="0" y="119992"/>
              </a:lnTo>
              <a:lnTo>
                <a:pt x="2817681" y="119992"/>
              </a:lnTo>
              <a:lnTo>
                <a:pt x="2817681" y="20127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A08324-586B-414B-A2D9-8A70BD9101C8}">
      <dsp:nvSpPr>
        <dsp:cNvPr id="0" name=""/>
        <dsp:cNvSpPr/>
      </dsp:nvSpPr>
      <dsp:spPr>
        <a:xfrm>
          <a:off x="3218550" y="1926096"/>
          <a:ext cx="1914993" cy="201277"/>
        </a:xfrm>
        <a:custGeom>
          <a:avLst/>
          <a:gdLst/>
          <a:ahLst/>
          <a:cxnLst/>
          <a:rect l="0" t="0" r="0" b="0"/>
          <a:pathLst>
            <a:path>
              <a:moveTo>
                <a:pt x="0" y="0"/>
              </a:moveTo>
              <a:lnTo>
                <a:pt x="0" y="119992"/>
              </a:lnTo>
              <a:lnTo>
                <a:pt x="1914993" y="119992"/>
              </a:lnTo>
              <a:lnTo>
                <a:pt x="1914993" y="20127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3B1ABDA-BCAE-4CF7-9A21-481E04FB40F2}">
      <dsp:nvSpPr>
        <dsp:cNvPr id="0" name=""/>
        <dsp:cNvSpPr/>
      </dsp:nvSpPr>
      <dsp:spPr>
        <a:xfrm>
          <a:off x="3218550" y="1926096"/>
          <a:ext cx="960297" cy="201277"/>
        </a:xfrm>
        <a:custGeom>
          <a:avLst/>
          <a:gdLst/>
          <a:ahLst/>
          <a:cxnLst/>
          <a:rect l="0" t="0" r="0" b="0"/>
          <a:pathLst>
            <a:path>
              <a:moveTo>
                <a:pt x="0" y="0"/>
              </a:moveTo>
              <a:lnTo>
                <a:pt x="0" y="119992"/>
              </a:lnTo>
              <a:lnTo>
                <a:pt x="960297" y="119992"/>
              </a:lnTo>
              <a:lnTo>
                <a:pt x="960297" y="20127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19D9649-4B3B-4AB1-857A-77F762EFFA0B}">
      <dsp:nvSpPr>
        <dsp:cNvPr id="0" name=""/>
        <dsp:cNvSpPr/>
      </dsp:nvSpPr>
      <dsp:spPr>
        <a:xfrm>
          <a:off x="3172830" y="1926096"/>
          <a:ext cx="91440" cy="201277"/>
        </a:xfrm>
        <a:custGeom>
          <a:avLst/>
          <a:gdLst/>
          <a:ahLst/>
          <a:cxnLst/>
          <a:rect l="0" t="0" r="0" b="0"/>
          <a:pathLst>
            <a:path>
              <a:moveTo>
                <a:pt x="45720" y="0"/>
              </a:moveTo>
              <a:lnTo>
                <a:pt x="45720" y="119992"/>
              </a:lnTo>
              <a:lnTo>
                <a:pt x="103329" y="119992"/>
              </a:lnTo>
              <a:lnTo>
                <a:pt x="103329" y="20127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2816FD6-E646-4B9E-9687-122AEB43EF19}">
      <dsp:nvSpPr>
        <dsp:cNvPr id="0" name=""/>
        <dsp:cNvSpPr/>
      </dsp:nvSpPr>
      <dsp:spPr>
        <a:xfrm>
          <a:off x="2292389" y="1926096"/>
          <a:ext cx="926160" cy="198559"/>
        </a:xfrm>
        <a:custGeom>
          <a:avLst/>
          <a:gdLst/>
          <a:ahLst/>
          <a:cxnLst/>
          <a:rect l="0" t="0" r="0" b="0"/>
          <a:pathLst>
            <a:path>
              <a:moveTo>
                <a:pt x="926160" y="0"/>
              </a:moveTo>
              <a:lnTo>
                <a:pt x="926160" y="117274"/>
              </a:lnTo>
              <a:lnTo>
                <a:pt x="0" y="117274"/>
              </a:lnTo>
              <a:lnTo>
                <a:pt x="0" y="19855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4051E85-3B88-46BE-AB66-EBA20CBEB9F9}">
      <dsp:nvSpPr>
        <dsp:cNvPr id="0" name=""/>
        <dsp:cNvSpPr/>
      </dsp:nvSpPr>
      <dsp:spPr>
        <a:xfrm>
          <a:off x="1305393" y="1926096"/>
          <a:ext cx="1913156" cy="198559"/>
        </a:xfrm>
        <a:custGeom>
          <a:avLst/>
          <a:gdLst/>
          <a:ahLst/>
          <a:cxnLst/>
          <a:rect l="0" t="0" r="0" b="0"/>
          <a:pathLst>
            <a:path>
              <a:moveTo>
                <a:pt x="1913156" y="0"/>
              </a:moveTo>
              <a:lnTo>
                <a:pt x="1913156" y="117274"/>
              </a:lnTo>
              <a:lnTo>
                <a:pt x="0" y="117274"/>
              </a:lnTo>
              <a:lnTo>
                <a:pt x="0" y="19855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33FFA7D-D0E1-41DE-8189-59D187C922A7}">
      <dsp:nvSpPr>
        <dsp:cNvPr id="0" name=""/>
        <dsp:cNvSpPr/>
      </dsp:nvSpPr>
      <dsp:spPr>
        <a:xfrm>
          <a:off x="400868" y="1926096"/>
          <a:ext cx="2817681" cy="201277"/>
        </a:xfrm>
        <a:custGeom>
          <a:avLst/>
          <a:gdLst/>
          <a:ahLst/>
          <a:cxnLst/>
          <a:rect l="0" t="0" r="0" b="0"/>
          <a:pathLst>
            <a:path>
              <a:moveTo>
                <a:pt x="2817681" y="0"/>
              </a:moveTo>
              <a:lnTo>
                <a:pt x="2817681" y="119992"/>
              </a:lnTo>
              <a:lnTo>
                <a:pt x="0" y="119992"/>
              </a:lnTo>
              <a:lnTo>
                <a:pt x="0" y="20127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AF3FD92-1196-4B6F-B3F6-001E3941ABC1}">
      <dsp:nvSpPr>
        <dsp:cNvPr id="0" name=""/>
        <dsp:cNvSpPr/>
      </dsp:nvSpPr>
      <dsp:spPr>
        <a:xfrm>
          <a:off x="2882132" y="1577732"/>
          <a:ext cx="672834" cy="34836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445" tIns="4445" rIns="4445" bIns="49158" numCol="1" spcCol="1270" anchor="ctr" anchorCtr="0">
          <a:noAutofit/>
        </a:bodyPr>
        <a:lstStyle/>
        <a:p>
          <a:pPr marL="0" lvl="0" indent="0" algn="ctr" defTabSz="311150">
            <a:lnSpc>
              <a:spcPct val="90000"/>
            </a:lnSpc>
            <a:spcBef>
              <a:spcPct val="0"/>
            </a:spcBef>
            <a:spcAft>
              <a:spcPct val="35000"/>
            </a:spcAft>
            <a:buNone/>
          </a:pPr>
          <a:r>
            <a:rPr lang="es-ES" sz="700" kern="1200"/>
            <a:t>COORDINADOR FINANCIERO</a:t>
          </a:r>
          <a:endParaRPr lang="es-ES" sz="700" kern="1200" dirty="0"/>
        </a:p>
      </dsp:txBody>
      <dsp:txXfrm>
        <a:off x="2882132" y="1577732"/>
        <a:ext cx="672834" cy="348364"/>
      </dsp:txXfrm>
    </dsp:sp>
    <dsp:sp modelId="{BD36ABB1-5E83-458E-BB92-D13EC9CE527F}">
      <dsp:nvSpPr>
        <dsp:cNvPr id="0" name=""/>
        <dsp:cNvSpPr/>
      </dsp:nvSpPr>
      <dsp:spPr>
        <a:xfrm>
          <a:off x="3016699" y="1848682"/>
          <a:ext cx="605551" cy="116121"/>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700" tIns="3175" rIns="12700" bIns="3175" numCol="1" spcCol="1270" anchor="ctr" anchorCtr="0">
          <a:noAutofit/>
        </a:bodyPr>
        <a:lstStyle/>
        <a:p>
          <a:pPr marL="0" lvl="0" indent="0" algn="r" defTabSz="222250">
            <a:lnSpc>
              <a:spcPct val="90000"/>
            </a:lnSpc>
            <a:spcBef>
              <a:spcPct val="0"/>
            </a:spcBef>
            <a:spcAft>
              <a:spcPct val="35000"/>
            </a:spcAft>
            <a:buNone/>
          </a:pPr>
          <a:r>
            <a:rPr lang="es-ES" sz="500" kern="1200"/>
            <a:t>STEVEN CARDONA</a:t>
          </a:r>
        </a:p>
      </dsp:txBody>
      <dsp:txXfrm>
        <a:off x="3016699" y="1848682"/>
        <a:ext cx="605551" cy="116121"/>
      </dsp:txXfrm>
    </dsp:sp>
    <dsp:sp modelId="{069BF8D7-30CF-4013-9813-EA07C185AB6A}">
      <dsp:nvSpPr>
        <dsp:cNvPr id="0" name=""/>
        <dsp:cNvSpPr/>
      </dsp:nvSpPr>
      <dsp:spPr>
        <a:xfrm>
          <a:off x="64451" y="2127373"/>
          <a:ext cx="672834" cy="34836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445" tIns="4445" rIns="4445" bIns="49158" numCol="1" spcCol="1270" anchor="ctr" anchorCtr="0">
          <a:noAutofit/>
        </a:bodyPr>
        <a:lstStyle/>
        <a:p>
          <a:pPr marL="0" lvl="0" indent="0" algn="ctr" defTabSz="311150">
            <a:lnSpc>
              <a:spcPct val="90000"/>
            </a:lnSpc>
            <a:spcBef>
              <a:spcPct val="0"/>
            </a:spcBef>
            <a:spcAft>
              <a:spcPct val="35000"/>
            </a:spcAft>
            <a:buNone/>
          </a:pPr>
          <a:r>
            <a:rPr lang="es-ES" sz="700" kern="1200" dirty="0"/>
            <a:t>OFICIAL FINANZAS</a:t>
          </a:r>
        </a:p>
      </dsp:txBody>
      <dsp:txXfrm>
        <a:off x="64451" y="2127373"/>
        <a:ext cx="672834" cy="348364"/>
      </dsp:txXfrm>
    </dsp:sp>
    <dsp:sp modelId="{8E0F3A38-8C2A-497F-9F56-41390B78729D}">
      <dsp:nvSpPr>
        <dsp:cNvPr id="0" name=""/>
        <dsp:cNvSpPr/>
      </dsp:nvSpPr>
      <dsp:spPr>
        <a:xfrm>
          <a:off x="199018" y="2406950"/>
          <a:ext cx="605551" cy="116121"/>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240" tIns="3810" rIns="15240" bIns="3810" numCol="1" spcCol="1270" anchor="ctr" anchorCtr="0">
          <a:noAutofit/>
        </a:bodyPr>
        <a:lstStyle/>
        <a:p>
          <a:pPr marL="0" lvl="0" indent="0" algn="r" defTabSz="266700">
            <a:lnSpc>
              <a:spcPct val="90000"/>
            </a:lnSpc>
            <a:spcBef>
              <a:spcPct val="0"/>
            </a:spcBef>
            <a:spcAft>
              <a:spcPct val="35000"/>
            </a:spcAft>
            <a:buNone/>
          </a:pPr>
          <a:r>
            <a:rPr lang="es-ES" sz="600" kern="1200" dirty="0"/>
            <a:t>PAULA PEÑA</a:t>
          </a:r>
        </a:p>
      </dsp:txBody>
      <dsp:txXfrm>
        <a:off x="199018" y="2406950"/>
        <a:ext cx="605551" cy="116121"/>
      </dsp:txXfrm>
    </dsp:sp>
    <dsp:sp modelId="{DFB97D6E-CA23-4CA2-A5A6-1EFFFB043308}">
      <dsp:nvSpPr>
        <dsp:cNvPr id="0" name=""/>
        <dsp:cNvSpPr/>
      </dsp:nvSpPr>
      <dsp:spPr>
        <a:xfrm>
          <a:off x="968976" y="2124656"/>
          <a:ext cx="672834" cy="34836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080" tIns="5080" rIns="5080" bIns="49158" numCol="1" spcCol="1270" anchor="ctr" anchorCtr="0">
          <a:noAutofit/>
        </a:bodyPr>
        <a:lstStyle/>
        <a:p>
          <a:pPr marL="0" lvl="0" indent="0" algn="ctr" defTabSz="311150" rtl="0">
            <a:lnSpc>
              <a:spcPct val="90000"/>
            </a:lnSpc>
            <a:spcBef>
              <a:spcPct val="0"/>
            </a:spcBef>
            <a:spcAft>
              <a:spcPct val="35000"/>
            </a:spcAft>
            <a:buNone/>
          </a:pPr>
          <a:r>
            <a:rPr lang="es-ES" sz="800" b="0" kern="1200" dirty="0">
              <a:solidFill>
                <a:prstClr val="black"/>
              </a:solidFill>
              <a:latin typeface="Franklin Gothic Book"/>
              <a:ea typeface="+mn-ea"/>
              <a:cs typeface="+mn-cs"/>
            </a:rPr>
            <a:t>OFICIAL FINANZAS</a:t>
          </a:r>
        </a:p>
      </dsp:txBody>
      <dsp:txXfrm>
        <a:off x="968976" y="2124656"/>
        <a:ext cx="672834" cy="348364"/>
      </dsp:txXfrm>
    </dsp:sp>
    <dsp:sp modelId="{1041F156-2BF3-4F2D-A251-8AF04D55F112}">
      <dsp:nvSpPr>
        <dsp:cNvPr id="0" name=""/>
        <dsp:cNvSpPr/>
      </dsp:nvSpPr>
      <dsp:spPr>
        <a:xfrm>
          <a:off x="1017398" y="2386044"/>
          <a:ext cx="774167" cy="140678"/>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240" tIns="3810" rIns="15240" bIns="3810" numCol="1" spcCol="1270" anchor="ctr" anchorCtr="0">
          <a:noAutofit/>
        </a:bodyPr>
        <a:lstStyle/>
        <a:p>
          <a:pPr marL="0" lvl="0" indent="0" algn="r" defTabSz="266700">
            <a:lnSpc>
              <a:spcPct val="90000"/>
            </a:lnSpc>
            <a:spcBef>
              <a:spcPct val="0"/>
            </a:spcBef>
            <a:spcAft>
              <a:spcPct val="35000"/>
            </a:spcAft>
            <a:buNone/>
          </a:pPr>
          <a:r>
            <a:rPr lang="es-MX" sz="600" kern="1200" dirty="0"/>
            <a:t>BRAYAN BENAVIDES</a:t>
          </a:r>
        </a:p>
      </dsp:txBody>
      <dsp:txXfrm>
        <a:off x="1017398" y="2386044"/>
        <a:ext cx="774167" cy="140678"/>
      </dsp:txXfrm>
    </dsp:sp>
    <dsp:sp modelId="{630C3BBD-EC48-4261-A12F-54A02EF7B09C}">
      <dsp:nvSpPr>
        <dsp:cNvPr id="0" name=""/>
        <dsp:cNvSpPr/>
      </dsp:nvSpPr>
      <dsp:spPr>
        <a:xfrm>
          <a:off x="1955972" y="2124656"/>
          <a:ext cx="672834" cy="34836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445" tIns="4445" rIns="4445" bIns="49158" numCol="1" spcCol="1270" anchor="ctr" anchorCtr="0">
          <a:noAutofit/>
        </a:bodyPr>
        <a:lstStyle/>
        <a:p>
          <a:pPr marL="0" lvl="0" indent="0" algn="ctr" defTabSz="311150">
            <a:lnSpc>
              <a:spcPct val="90000"/>
            </a:lnSpc>
            <a:spcBef>
              <a:spcPct val="0"/>
            </a:spcBef>
            <a:spcAft>
              <a:spcPct val="35000"/>
            </a:spcAft>
            <a:buNone/>
          </a:pPr>
          <a:r>
            <a:rPr lang="es-ES" sz="700" kern="1200" dirty="0"/>
            <a:t>OFICIAL FINANZAS (C)</a:t>
          </a:r>
        </a:p>
      </dsp:txBody>
      <dsp:txXfrm>
        <a:off x="1955972" y="2124656"/>
        <a:ext cx="672834" cy="348364"/>
      </dsp:txXfrm>
    </dsp:sp>
    <dsp:sp modelId="{88791005-943D-45C7-981C-AD86E74450A1}">
      <dsp:nvSpPr>
        <dsp:cNvPr id="0" name=""/>
        <dsp:cNvSpPr/>
      </dsp:nvSpPr>
      <dsp:spPr>
        <a:xfrm>
          <a:off x="2048306" y="2378318"/>
          <a:ext cx="771387" cy="126006"/>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700" tIns="3175" rIns="12700" bIns="3175" numCol="1" spcCol="1270" anchor="ctr" anchorCtr="0">
          <a:noAutofit/>
        </a:bodyPr>
        <a:lstStyle/>
        <a:p>
          <a:pPr marL="0" lvl="0" indent="0" algn="r" defTabSz="222250">
            <a:lnSpc>
              <a:spcPct val="90000"/>
            </a:lnSpc>
            <a:spcBef>
              <a:spcPct val="0"/>
            </a:spcBef>
            <a:spcAft>
              <a:spcPct val="35000"/>
            </a:spcAft>
            <a:buNone/>
          </a:pPr>
          <a:r>
            <a:rPr lang="es-ES" sz="500" kern="1200" dirty="0">
              <a:solidFill>
                <a:prstClr val="black">
                  <a:hueOff val="0"/>
                  <a:satOff val="0"/>
                  <a:lumOff val="0"/>
                  <a:alphaOff val="0"/>
                </a:prstClr>
              </a:solidFill>
              <a:latin typeface="Franklin Gothic Book"/>
              <a:ea typeface="+mn-ea"/>
              <a:cs typeface="+mn-cs"/>
            </a:rPr>
            <a:t>KATHERINE GRASS</a:t>
          </a:r>
        </a:p>
      </dsp:txBody>
      <dsp:txXfrm>
        <a:off x="2048306" y="2378318"/>
        <a:ext cx="771387" cy="126006"/>
      </dsp:txXfrm>
    </dsp:sp>
    <dsp:sp modelId="{87335FC7-E436-4757-B9B4-ACC124817B81}">
      <dsp:nvSpPr>
        <dsp:cNvPr id="0" name=""/>
        <dsp:cNvSpPr/>
      </dsp:nvSpPr>
      <dsp:spPr>
        <a:xfrm>
          <a:off x="2939741" y="2127373"/>
          <a:ext cx="672834" cy="34836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445" tIns="4445" rIns="4445" bIns="49158" numCol="1" spcCol="1270" anchor="ctr" anchorCtr="0">
          <a:noAutofit/>
        </a:bodyPr>
        <a:lstStyle/>
        <a:p>
          <a:pPr marL="0" lvl="0" indent="0" algn="ctr" defTabSz="311150">
            <a:lnSpc>
              <a:spcPct val="90000"/>
            </a:lnSpc>
            <a:spcBef>
              <a:spcPct val="0"/>
            </a:spcBef>
            <a:spcAft>
              <a:spcPct val="35000"/>
            </a:spcAft>
            <a:buNone/>
          </a:pPr>
          <a:r>
            <a:rPr lang="es-ES" sz="700" kern="1200" dirty="0"/>
            <a:t>ASISTENTE TECNICO FINANZAS</a:t>
          </a:r>
        </a:p>
      </dsp:txBody>
      <dsp:txXfrm>
        <a:off x="2939741" y="2127373"/>
        <a:ext cx="672834" cy="348364"/>
      </dsp:txXfrm>
    </dsp:sp>
    <dsp:sp modelId="{BC1B2727-CCA3-4D87-A7CD-79068F29F939}">
      <dsp:nvSpPr>
        <dsp:cNvPr id="0" name=""/>
        <dsp:cNvSpPr/>
      </dsp:nvSpPr>
      <dsp:spPr>
        <a:xfrm>
          <a:off x="3074308" y="2398323"/>
          <a:ext cx="605551" cy="116121"/>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780" tIns="4445" rIns="17780" bIns="4445" numCol="1" spcCol="1270" anchor="ctr" anchorCtr="0">
          <a:noAutofit/>
        </a:bodyPr>
        <a:lstStyle/>
        <a:p>
          <a:pPr marL="0" lvl="0" indent="0" algn="r" defTabSz="311150">
            <a:lnSpc>
              <a:spcPct val="90000"/>
            </a:lnSpc>
            <a:spcBef>
              <a:spcPct val="0"/>
            </a:spcBef>
            <a:spcAft>
              <a:spcPct val="35000"/>
            </a:spcAft>
            <a:buNone/>
          </a:pPr>
          <a:r>
            <a:rPr lang="es-MX" sz="700" kern="1200"/>
            <a:t>Ingrid Escobar</a:t>
          </a:r>
        </a:p>
      </dsp:txBody>
      <dsp:txXfrm>
        <a:off x="3074308" y="2398323"/>
        <a:ext cx="605551" cy="116121"/>
      </dsp:txXfrm>
    </dsp:sp>
    <dsp:sp modelId="{AB7A347F-997F-4677-874C-373DAB9BF2C8}">
      <dsp:nvSpPr>
        <dsp:cNvPr id="0" name=""/>
        <dsp:cNvSpPr/>
      </dsp:nvSpPr>
      <dsp:spPr>
        <a:xfrm>
          <a:off x="3842430" y="2127373"/>
          <a:ext cx="672834" cy="34836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445" tIns="4445" rIns="4445" bIns="49158" numCol="1" spcCol="1270" anchor="ctr" anchorCtr="0">
          <a:noAutofit/>
        </a:bodyPr>
        <a:lstStyle/>
        <a:p>
          <a:pPr marL="0" lvl="0" indent="0" algn="ctr" defTabSz="311150">
            <a:lnSpc>
              <a:spcPct val="90000"/>
            </a:lnSpc>
            <a:spcBef>
              <a:spcPct val="0"/>
            </a:spcBef>
            <a:spcAft>
              <a:spcPct val="35000"/>
            </a:spcAft>
            <a:buNone/>
          </a:pPr>
          <a:r>
            <a:rPr lang="es-ES" sz="700" kern="1200" dirty="0"/>
            <a:t>ASISTENTE TECNICO FINANZAS</a:t>
          </a:r>
        </a:p>
      </dsp:txBody>
      <dsp:txXfrm>
        <a:off x="3842430" y="2127373"/>
        <a:ext cx="672834" cy="348364"/>
      </dsp:txXfrm>
    </dsp:sp>
    <dsp:sp modelId="{4091A984-AC46-4EC8-B83A-6E5227D1F9DA}">
      <dsp:nvSpPr>
        <dsp:cNvPr id="0" name=""/>
        <dsp:cNvSpPr/>
      </dsp:nvSpPr>
      <dsp:spPr>
        <a:xfrm>
          <a:off x="3924989" y="2402932"/>
          <a:ext cx="709566" cy="106903"/>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780" tIns="4445" rIns="17780" bIns="4445" numCol="1" spcCol="1270" anchor="ctr" anchorCtr="0">
          <a:noAutofit/>
        </a:bodyPr>
        <a:lstStyle/>
        <a:p>
          <a:pPr marL="0" lvl="0" indent="0" algn="r" defTabSz="311150">
            <a:lnSpc>
              <a:spcPct val="90000"/>
            </a:lnSpc>
            <a:spcBef>
              <a:spcPct val="0"/>
            </a:spcBef>
            <a:spcAft>
              <a:spcPct val="35000"/>
            </a:spcAft>
            <a:buNone/>
          </a:pPr>
          <a:r>
            <a:rPr lang="es-MX" sz="700" kern="1200" dirty="0"/>
            <a:t>Juan Morales</a:t>
          </a:r>
          <a:endParaRPr lang="es-CO" sz="700" kern="1200" dirty="0"/>
        </a:p>
      </dsp:txBody>
      <dsp:txXfrm>
        <a:off x="3924989" y="2402932"/>
        <a:ext cx="709566" cy="106903"/>
      </dsp:txXfrm>
    </dsp:sp>
    <dsp:sp modelId="{07E24B7A-0332-4BDA-A32D-82116450B1EC}">
      <dsp:nvSpPr>
        <dsp:cNvPr id="0" name=""/>
        <dsp:cNvSpPr/>
      </dsp:nvSpPr>
      <dsp:spPr>
        <a:xfrm>
          <a:off x="4797126" y="2127373"/>
          <a:ext cx="672834" cy="34836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445" tIns="4445" rIns="4445" bIns="49158" numCol="1" spcCol="1270" anchor="ctr" anchorCtr="0">
          <a:noAutofit/>
        </a:bodyPr>
        <a:lstStyle/>
        <a:p>
          <a:pPr marL="0" lvl="0" indent="0" algn="ctr" defTabSz="311150">
            <a:lnSpc>
              <a:spcPct val="90000"/>
            </a:lnSpc>
            <a:spcBef>
              <a:spcPct val="0"/>
            </a:spcBef>
            <a:spcAft>
              <a:spcPct val="35000"/>
            </a:spcAft>
            <a:buNone/>
          </a:pPr>
          <a:r>
            <a:rPr lang="es-ES" sz="700" kern="1200" dirty="0"/>
            <a:t>ASISTENTE TECNICA FINANZAS</a:t>
          </a:r>
        </a:p>
      </dsp:txBody>
      <dsp:txXfrm>
        <a:off x="4797126" y="2127373"/>
        <a:ext cx="672834" cy="348364"/>
      </dsp:txXfrm>
    </dsp:sp>
    <dsp:sp modelId="{C7C7DE1D-B533-4479-847E-9A30FC6FEFA0}">
      <dsp:nvSpPr>
        <dsp:cNvPr id="0" name=""/>
        <dsp:cNvSpPr/>
      </dsp:nvSpPr>
      <dsp:spPr>
        <a:xfrm>
          <a:off x="4931693" y="2398323"/>
          <a:ext cx="605551" cy="116121"/>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780" tIns="4445" rIns="17780" bIns="4445" numCol="1" spcCol="1270" anchor="ctr" anchorCtr="0">
          <a:noAutofit/>
        </a:bodyPr>
        <a:lstStyle/>
        <a:p>
          <a:pPr marL="0" lvl="0" indent="0" algn="r" defTabSz="311150">
            <a:lnSpc>
              <a:spcPct val="90000"/>
            </a:lnSpc>
            <a:spcBef>
              <a:spcPct val="0"/>
            </a:spcBef>
            <a:spcAft>
              <a:spcPct val="35000"/>
            </a:spcAft>
            <a:buNone/>
          </a:pPr>
          <a:r>
            <a:rPr lang="es-MX" sz="700" kern="1200" dirty="0"/>
            <a:t>Por Contratar</a:t>
          </a:r>
          <a:endParaRPr lang="es-CO" sz="700" kern="1200" dirty="0"/>
        </a:p>
      </dsp:txBody>
      <dsp:txXfrm>
        <a:off x="4931693" y="2398323"/>
        <a:ext cx="605551" cy="116121"/>
      </dsp:txXfrm>
    </dsp:sp>
    <dsp:sp modelId="{1F9A4793-6052-4A2A-A44E-DEEB05FEDEAD}">
      <dsp:nvSpPr>
        <dsp:cNvPr id="0" name=""/>
        <dsp:cNvSpPr/>
      </dsp:nvSpPr>
      <dsp:spPr>
        <a:xfrm>
          <a:off x="5699814" y="2127373"/>
          <a:ext cx="672834" cy="34836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445" tIns="4445" rIns="4445" bIns="49158" numCol="1" spcCol="1270" anchor="ctr" anchorCtr="0">
          <a:noAutofit/>
        </a:bodyPr>
        <a:lstStyle/>
        <a:p>
          <a:pPr marL="0" lvl="0" indent="0" algn="ctr" defTabSz="311150">
            <a:lnSpc>
              <a:spcPct val="90000"/>
            </a:lnSpc>
            <a:spcBef>
              <a:spcPct val="0"/>
            </a:spcBef>
            <a:spcAft>
              <a:spcPct val="35000"/>
            </a:spcAft>
            <a:buNone/>
          </a:pPr>
          <a:r>
            <a:rPr lang="es-ES" sz="700" kern="1200" dirty="0"/>
            <a:t>ASISTENTE TECNICO FINANZAS</a:t>
          </a:r>
        </a:p>
      </dsp:txBody>
      <dsp:txXfrm>
        <a:off x="5699814" y="2127373"/>
        <a:ext cx="672834" cy="348364"/>
      </dsp:txXfrm>
    </dsp:sp>
    <dsp:sp modelId="{D140A243-EF9F-49A0-BC11-845FCB285461}">
      <dsp:nvSpPr>
        <dsp:cNvPr id="0" name=""/>
        <dsp:cNvSpPr/>
      </dsp:nvSpPr>
      <dsp:spPr>
        <a:xfrm>
          <a:off x="5834381" y="2398323"/>
          <a:ext cx="605551" cy="116121"/>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780" tIns="4445" rIns="17780" bIns="4445" numCol="1" spcCol="1270" anchor="ctr" anchorCtr="0">
          <a:noAutofit/>
        </a:bodyPr>
        <a:lstStyle/>
        <a:p>
          <a:pPr marL="0" lvl="0" indent="0" algn="r" defTabSz="311150">
            <a:lnSpc>
              <a:spcPct val="90000"/>
            </a:lnSpc>
            <a:spcBef>
              <a:spcPct val="0"/>
            </a:spcBef>
            <a:spcAft>
              <a:spcPct val="35000"/>
            </a:spcAft>
            <a:buNone/>
          </a:pPr>
          <a:r>
            <a:rPr lang="es-MX" sz="700" kern="1200" dirty="0"/>
            <a:t>Karen Jimenez</a:t>
          </a:r>
          <a:endParaRPr lang="es-CO" sz="700" kern="1200" dirty="0"/>
        </a:p>
      </dsp:txBody>
      <dsp:txXfrm>
        <a:off x="5834381" y="2398323"/>
        <a:ext cx="605551" cy="11612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216E1B-D115-4848-9F49-6EA3ADA101BE}">
      <dsp:nvSpPr>
        <dsp:cNvPr id="0" name=""/>
        <dsp:cNvSpPr/>
      </dsp:nvSpPr>
      <dsp:spPr>
        <a:xfrm>
          <a:off x="1957177" y="216774"/>
          <a:ext cx="3145309" cy="3145309"/>
        </a:xfrm>
        <a:prstGeom prst="pie">
          <a:avLst>
            <a:gd name="adj1" fmla="val 16200000"/>
            <a:gd name="adj2" fmla="val 1980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s-ES" sz="700" kern="1200"/>
            <a:t>PAGOS</a:t>
          </a:r>
        </a:p>
      </dsp:txBody>
      <dsp:txXfrm>
        <a:off x="3604720" y="618550"/>
        <a:ext cx="823771" cy="636550"/>
      </dsp:txXfrm>
    </dsp:sp>
    <dsp:sp modelId="{8A82616C-0C47-425F-B094-83B73B41E818}">
      <dsp:nvSpPr>
        <dsp:cNvPr id="0" name=""/>
        <dsp:cNvSpPr/>
      </dsp:nvSpPr>
      <dsp:spPr>
        <a:xfrm>
          <a:off x="1966439" y="278502"/>
          <a:ext cx="3145309" cy="3145309"/>
        </a:xfrm>
        <a:prstGeom prst="pie">
          <a:avLst>
            <a:gd name="adj1" fmla="val 19800000"/>
            <a:gd name="adj2" fmla="val 1800000"/>
          </a:avLst>
        </a:prstGeom>
        <a:gradFill rotWithShape="0">
          <a:gsLst>
            <a:gs pos="0">
              <a:schemeClr val="accent3">
                <a:hueOff val="-2155208"/>
                <a:satOff val="-8270"/>
                <a:lumOff val="3686"/>
                <a:alphaOff val="0"/>
                <a:tint val="50000"/>
                <a:satMod val="300000"/>
              </a:schemeClr>
            </a:gs>
            <a:gs pos="35000">
              <a:schemeClr val="accent3">
                <a:hueOff val="-2155208"/>
                <a:satOff val="-8270"/>
                <a:lumOff val="3686"/>
                <a:alphaOff val="0"/>
                <a:tint val="37000"/>
                <a:satMod val="300000"/>
              </a:schemeClr>
            </a:gs>
            <a:gs pos="100000">
              <a:schemeClr val="accent3">
                <a:hueOff val="-2155208"/>
                <a:satOff val="-8270"/>
                <a:lumOff val="3686"/>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s-ES" sz="700" kern="1200" dirty="0"/>
            <a:t>ANTICIPOS Y LEGALIZACIONES</a:t>
          </a:r>
        </a:p>
      </dsp:txBody>
      <dsp:txXfrm>
        <a:off x="4100756" y="1551603"/>
        <a:ext cx="861215" cy="617828"/>
      </dsp:txXfrm>
    </dsp:sp>
    <dsp:sp modelId="{F8628F6F-6655-40CE-9A3B-F6988520A853}">
      <dsp:nvSpPr>
        <dsp:cNvPr id="0" name=""/>
        <dsp:cNvSpPr/>
      </dsp:nvSpPr>
      <dsp:spPr>
        <a:xfrm>
          <a:off x="1928995" y="343280"/>
          <a:ext cx="3145309" cy="3145309"/>
        </a:xfrm>
        <a:prstGeom prst="pie">
          <a:avLst>
            <a:gd name="adj1" fmla="val 1800000"/>
            <a:gd name="adj2" fmla="val 5400000"/>
          </a:avLst>
        </a:prstGeom>
        <a:gradFill rotWithShape="0">
          <a:gsLst>
            <a:gs pos="0">
              <a:schemeClr val="accent3">
                <a:hueOff val="-4310416"/>
                <a:satOff val="-16540"/>
                <a:lumOff val="7373"/>
                <a:alphaOff val="0"/>
                <a:tint val="50000"/>
                <a:satMod val="300000"/>
              </a:schemeClr>
            </a:gs>
            <a:gs pos="35000">
              <a:schemeClr val="accent3">
                <a:hueOff val="-4310416"/>
                <a:satOff val="-16540"/>
                <a:lumOff val="7373"/>
                <a:alphaOff val="0"/>
                <a:tint val="37000"/>
                <a:satMod val="300000"/>
              </a:schemeClr>
            </a:gs>
            <a:gs pos="100000">
              <a:schemeClr val="accent3">
                <a:hueOff val="-4310416"/>
                <a:satOff val="-16540"/>
                <a:lumOff val="7373"/>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s-ES" sz="700" kern="1200" dirty="0"/>
            <a:t>FINANZAS PROYECTOS  -CONSORCIOS Y SOCIOS IMPLEMENTADORES</a:t>
          </a:r>
        </a:p>
      </dsp:txBody>
      <dsp:txXfrm>
        <a:off x="3576538" y="2468985"/>
        <a:ext cx="823771" cy="636550"/>
      </dsp:txXfrm>
    </dsp:sp>
    <dsp:sp modelId="{7A940E04-AD02-4751-989F-74468303862B}">
      <dsp:nvSpPr>
        <dsp:cNvPr id="0" name=""/>
        <dsp:cNvSpPr/>
      </dsp:nvSpPr>
      <dsp:spPr>
        <a:xfrm>
          <a:off x="1916510" y="360045"/>
          <a:ext cx="3145309" cy="3145309"/>
        </a:xfrm>
        <a:prstGeom prst="pie">
          <a:avLst>
            <a:gd name="adj1" fmla="val 5400000"/>
            <a:gd name="adj2" fmla="val 9000000"/>
          </a:avLst>
        </a:prstGeom>
        <a:gradFill rotWithShape="0">
          <a:gsLst>
            <a:gs pos="0">
              <a:schemeClr val="accent3">
                <a:hueOff val="-6465625"/>
                <a:satOff val="-24810"/>
                <a:lumOff val="11059"/>
                <a:alphaOff val="0"/>
                <a:tint val="50000"/>
                <a:satMod val="300000"/>
              </a:schemeClr>
            </a:gs>
            <a:gs pos="35000">
              <a:schemeClr val="accent3">
                <a:hueOff val="-6465625"/>
                <a:satOff val="-24810"/>
                <a:lumOff val="11059"/>
                <a:alphaOff val="0"/>
                <a:tint val="37000"/>
                <a:satMod val="300000"/>
              </a:schemeClr>
            </a:gs>
            <a:gs pos="100000">
              <a:schemeClr val="accent3">
                <a:hueOff val="-6465625"/>
                <a:satOff val="-24810"/>
                <a:lumOff val="11059"/>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s-ES" sz="700" kern="1200" dirty="0"/>
            <a:t>AUDITORIAS Y CONTROL INTERNO</a:t>
          </a:r>
        </a:p>
      </dsp:txBody>
      <dsp:txXfrm>
        <a:off x="2590504" y="2485750"/>
        <a:ext cx="823771" cy="636550"/>
      </dsp:txXfrm>
    </dsp:sp>
    <dsp:sp modelId="{9A26B2B7-94EB-4A4C-AE81-754D831FDEB0}">
      <dsp:nvSpPr>
        <dsp:cNvPr id="0" name=""/>
        <dsp:cNvSpPr/>
      </dsp:nvSpPr>
      <dsp:spPr>
        <a:xfrm>
          <a:off x="1844844" y="281553"/>
          <a:ext cx="3145309" cy="3145309"/>
        </a:xfrm>
        <a:prstGeom prst="pie">
          <a:avLst>
            <a:gd name="adj1" fmla="val 9000000"/>
            <a:gd name="adj2" fmla="val 12600000"/>
          </a:avLst>
        </a:prstGeom>
        <a:gradFill rotWithShape="0">
          <a:gsLst>
            <a:gs pos="0">
              <a:schemeClr val="accent3">
                <a:hueOff val="-8620833"/>
                <a:satOff val="-33080"/>
                <a:lumOff val="14746"/>
                <a:alphaOff val="0"/>
                <a:tint val="50000"/>
                <a:satMod val="300000"/>
              </a:schemeClr>
            </a:gs>
            <a:gs pos="35000">
              <a:schemeClr val="accent3">
                <a:hueOff val="-8620833"/>
                <a:satOff val="-33080"/>
                <a:lumOff val="14746"/>
                <a:alphaOff val="0"/>
                <a:tint val="37000"/>
                <a:satMod val="300000"/>
              </a:schemeClr>
            </a:gs>
            <a:gs pos="100000">
              <a:schemeClr val="accent3">
                <a:hueOff val="-8620833"/>
                <a:satOff val="-33080"/>
                <a:lumOff val="14746"/>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s-ES" sz="700" kern="1200" dirty="0"/>
            <a:t>GESTION DOCUMENTAL</a:t>
          </a:r>
        </a:p>
      </dsp:txBody>
      <dsp:txXfrm>
        <a:off x="1994621" y="1554654"/>
        <a:ext cx="861215" cy="617828"/>
      </dsp:txXfrm>
    </dsp:sp>
    <dsp:sp modelId="{A3152E61-C5CC-481E-B918-568ED53202B8}">
      <dsp:nvSpPr>
        <dsp:cNvPr id="0" name=""/>
        <dsp:cNvSpPr/>
      </dsp:nvSpPr>
      <dsp:spPr>
        <a:xfrm>
          <a:off x="1882289" y="216774"/>
          <a:ext cx="3145309" cy="3145309"/>
        </a:xfrm>
        <a:prstGeom prst="pie">
          <a:avLst>
            <a:gd name="adj1" fmla="val 12600000"/>
            <a:gd name="adj2" fmla="val 16200000"/>
          </a:avLst>
        </a:prstGeom>
        <a:gradFill rotWithShape="0">
          <a:gsLst>
            <a:gs pos="0">
              <a:schemeClr val="accent3">
                <a:hueOff val="-10776041"/>
                <a:satOff val="-41350"/>
                <a:lumOff val="18432"/>
                <a:alphaOff val="0"/>
                <a:tint val="50000"/>
                <a:satMod val="300000"/>
              </a:schemeClr>
            </a:gs>
            <a:gs pos="35000">
              <a:schemeClr val="accent3">
                <a:hueOff val="-10776041"/>
                <a:satOff val="-41350"/>
                <a:lumOff val="18432"/>
                <a:alphaOff val="0"/>
                <a:tint val="37000"/>
                <a:satMod val="300000"/>
              </a:schemeClr>
            </a:gs>
            <a:gs pos="100000">
              <a:schemeClr val="accent3">
                <a:hueOff val="-10776041"/>
                <a:satOff val="-41350"/>
                <a:lumOff val="18432"/>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s-ES" sz="700" kern="1200" dirty="0"/>
            <a:t>CONTABILIDAD</a:t>
          </a:r>
        </a:p>
      </dsp:txBody>
      <dsp:txXfrm>
        <a:off x="2556284" y="618550"/>
        <a:ext cx="823771" cy="636550"/>
      </dsp:txXfrm>
    </dsp:sp>
    <dsp:sp modelId="{E8DADE27-1E82-4459-9D4C-CD624173554C}">
      <dsp:nvSpPr>
        <dsp:cNvPr id="0" name=""/>
        <dsp:cNvSpPr/>
      </dsp:nvSpPr>
      <dsp:spPr>
        <a:xfrm>
          <a:off x="1762352" y="22065"/>
          <a:ext cx="3534728" cy="3534728"/>
        </a:xfrm>
        <a:prstGeom prst="circularArrow">
          <a:avLst>
            <a:gd name="adj1" fmla="val 5085"/>
            <a:gd name="adj2" fmla="val 327528"/>
            <a:gd name="adj3" fmla="val 19472472"/>
            <a:gd name="adj4" fmla="val 16200251"/>
            <a:gd name="adj5" fmla="val 5932"/>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26D7C638-5D24-47A1-AD07-CF72FD184F0C}">
      <dsp:nvSpPr>
        <dsp:cNvPr id="0" name=""/>
        <dsp:cNvSpPr/>
      </dsp:nvSpPr>
      <dsp:spPr>
        <a:xfrm>
          <a:off x="1771615" y="83792"/>
          <a:ext cx="3534728" cy="3534728"/>
        </a:xfrm>
        <a:prstGeom prst="circularArrow">
          <a:avLst>
            <a:gd name="adj1" fmla="val 5085"/>
            <a:gd name="adj2" fmla="val 327528"/>
            <a:gd name="adj3" fmla="val 1472472"/>
            <a:gd name="adj4" fmla="val 19800000"/>
            <a:gd name="adj5" fmla="val 5932"/>
          </a:avLst>
        </a:prstGeom>
        <a:gradFill rotWithShape="0">
          <a:gsLst>
            <a:gs pos="0">
              <a:schemeClr val="accent3">
                <a:hueOff val="-2155208"/>
                <a:satOff val="-8270"/>
                <a:lumOff val="3686"/>
                <a:alphaOff val="0"/>
                <a:tint val="50000"/>
                <a:satMod val="300000"/>
              </a:schemeClr>
            </a:gs>
            <a:gs pos="35000">
              <a:schemeClr val="accent3">
                <a:hueOff val="-2155208"/>
                <a:satOff val="-8270"/>
                <a:lumOff val="3686"/>
                <a:alphaOff val="0"/>
                <a:tint val="37000"/>
                <a:satMod val="300000"/>
              </a:schemeClr>
            </a:gs>
            <a:gs pos="100000">
              <a:schemeClr val="accent3">
                <a:hueOff val="-2155208"/>
                <a:satOff val="-8270"/>
                <a:lumOff val="3686"/>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3F3F8CD0-4F77-4C44-A8A0-2CE45327DBB1}">
      <dsp:nvSpPr>
        <dsp:cNvPr id="0" name=""/>
        <dsp:cNvSpPr/>
      </dsp:nvSpPr>
      <dsp:spPr>
        <a:xfrm>
          <a:off x="1734170" y="148571"/>
          <a:ext cx="3534728" cy="3534728"/>
        </a:xfrm>
        <a:prstGeom prst="circularArrow">
          <a:avLst>
            <a:gd name="adj1" fmla="val 5085"/>
            <a:gd name="adj2" fmla="val 327528"/>
            <a:gd name="adj3" fmla="val 5072221"/>
            <a:gd name="adj4" fmla="val 1800000"/>
            <a:gd name="adj5" fmla="val 5932"/>
          </a:avLst>
        </a:prstGeom>
        <a:gradFill rotWithShape="0">
          <a:gsLst>
            <a:gs pos="0">
              <a:schemeClr val="accent3">
                <a:hueOff val="-4310416"/>
                <a:satOff val="-16540"/>
                <a:lumOff val="7373"/>
                <a:alphaOff val="0"/>
                <a:tint val="50000"/>
                <a:satMod val="300000"/>
              </a:schemeClr>
            </a:gs>
            <a:gs pos="35000">
              <a:schemeClr val="accent3">
                <a:hueOff val="-4310416"/>
                <a:satOff val="-16540"/>
                <a:lumOff val="7373"/>
                <a:alphaOff val="0"/>
                <a:tint val="37000"/>
                <a:satMod val="300000"/>
              </a:schemeClr>
            </a:gs>
            <a:gs pos="100000">
              <a:schemeClr val="accent3">
                <a:hueOff val="-4310416"/>
                <a:satOff val="-16540"/>
                <a:lumOff val="7373"/>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D069C1D4-EF58-4B96-9346-2BC493171477}">
      <dsp:nvSpPr>
        <dsp:cNvPr id="0" name=""/>
        <dsp:cNvSpPr/>
      </dsp:nvSpPr>
      <dsp:spPr>
        <a:xfrm>
          <a:off x="1721915" y="165335"/>
          <a:ext cx="3534728" cy="3534728"/>
        </a:xfrm>
        <a:prstGeom prst="circularArrow">
          <a:avLst>
            <a:gd name="adj1" fmla="val 5085"/>
            <a:gd name="adj2" fmla="val 327528"/>
            <a:gd name="adj3" fmla="val 8672472"/>
            <a:gd name="adj4" fmla="val 5400251"/>
            <a:gd name="adj5" fmla="val 5932"/>
          </a:avLst>
        </a:prstGeom>
        <a:gradFill rotWithShape="0">
          <a:gsLst>
            <a:gs pos="0">
              <a:schemeClr val="accent3">
                <a:hueOff val="-6465625"/>
                <a:satOff val="-24810"/>
                <a:lumOff val="11059"/>
                <a:alphaOff val="0"/>
                <a:tint val="50000"/>
                <a:satMod val="300000"/>
              </a:schemeClr>
            </a:gs>
            <a:gs pos="35000">
              <a:schemeClr val="accent3">
                <a:hueOff val="-6465625"/>
                <a:satOff val="-24810"/>
                <a:lumOff val="11059"/>
                <a:alphaOff val="0"/>
                <a:tint val="37000"/>
                <a:satMod val="300000"/>
              </a:schemeClr>
            </a:gs>
            <a:gs pos="100000">
              <a:schemeClr val="accent3">
                <a:hueOff val="-6465625"/>
                <a:satOff val="-24810"/>
                <a:lumOff val="11059"/>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39C14C72-5245-4CDE-A2A6-C6EF0CCE0A0E}">
      <dsp:nvSpPr>
        <dsp:cNvPr id="0" name=""/>
        <dsp:cNvSpPr/>
      </dsp:nvSpPr>
      <dsp:spPr>
        <a:xfrm>
          <a:off x="1650250" y="86843"/>
          <a:ext cx="3534728" cy="3534728"/>
        </a:xfrm>
        <a:prstGeom prst="circularArrow">
          <a:avLst>
            <a:gd name="adj1" fmla="val 5085"/>
            <a:gd name="adj2" fmla="val 327528"/>
            <a:gd name="adj3" fmla="val 12272472"/>
            <a:gd name="adj4" fmla="val 9000000"/>
            <a:gd name="adj5" fmla="val 5932"/>
          </a:avLst>
        </a:prstGeom>
        <a:gradFill rotWithShape="0">
          <a:gsLst>
            <a:gs pos="0">
              <a:schemeClr val="accent3">
                <a:hueOff val="-8620833"/>
                <a:satOff val="-33080"/>
                <a:lumOff val="14746"/>
                <a:alphaOff val="0"/>
                <a:tint val="50000"/>
                <a:satMod val="300000"/>
              </a:schemeClr>
            </a:gs>
            <a:gs pos="35000">
              <a:schemeClr val="accent3">
                <a:hueOff val="-8620833"/>
                <a:satOff val="-33080"/>
                <a:lumOff val="14746"/>
                <a:alphaOff val="0"/>
                <a:tint val="37000"/>
                <a:satMod val="300000"/>
              </a:schemeClr>
            </a:gs>
            <a:gs pos="100000">
              <a:schemeClr val="accent3">
                <a:hueOff val="-8620833"/>
                <a:satOff val="-33080"/>
                <a:lumOff val="14746"/>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8F1C3CCE-DE74-4932-B692-141FE436258C}">
      <dsp:nvSpPr>
        <dsp:cNvPr id="0" name=""/>
        <dsp:cNvSpPr/>
      </dsp:nvSpPr>
      <dsp:spPr>
        <a:xfrm>
          <a:off x="1687694" y="22065"/>
          <a:ext cx="3534728" cy="3534728"/>
        </a:xfrm>
        <a:prstGeom prst="circularArrow">
          <a:avLst>
            <a:gd name="adj1" fmla="val 5085"/>
            <a:gd name="adj2" fmla="val 327528"/>
            <a:gd name="adj3" fmla="val 15872221"/>
            <a:gd name="adj4" fmla="val 12600000"/>
            <a:gd name="adj5" fmla="val 5932"/>
          </a:avLst>
        </a:prstGeom>
        <a:gradFill rotWithShape="0">
          <a:gsLst>
            <a:gs pos="0">
              <a:schemeClr val="accent3">
                <a:hueOff val="-10776041"/>
                <a:satOff val="-41350"/>
                <a:lumOff val="18432"/>
                <a:alphaOff val="0"/>
                <a:tint val="50000"/>
                <a:satMod val="300000"/>
              </a:schemeClr>
            </a:gs>
            <a:gs pos="35000">
              <a:schemeClr val="accent3">
                <a:hueOff val="-10776041"/>
                <a:satOff val="-41350"/>
                <a:lumOff val="18432"/>
                <a:alphaOff val="0"/>
                <a:tint val="37000"/>
                <a:satMod val="300000"/>
              </a:schemeClr>
            </a:gs>
            <a:gs pos="100000">
              <a:schemeClr val="accent3">
                <a:hueOff val="-10776041"/>
                <a:satOff val="-41350"/>
                <a:lumOff val="18432"/>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C374B0-6811-424A-8B56-A39C997BBE11}">
      <dsp:nvSpPr>
        <dsp:cNvPr id="0" name=""/>
        <dsp:cNvSpPr/>
      </dsp:nvSpPr>
      <dsp:spPr>
        <a:xfrm>
          <a:off x="879" y="1000080"/>
          <a:ext cx="1440583" cy="1440583"/>
        </a:xfrm>
        <a:prstGeom prst="ellipse">
          <a:avLst/>
        </a:prstGeom>
        <a:gradFill rotWithShape="0">
          <a:gsLst>
            <a:gs pos="0">
              <a:srgbClr val="C0504D">
                <a:alpha val="50000"/>
                <a:hueOff val="0"/>
                <a:satOff val="0"/>
                <a:lumOff val="0"/>
                <a:alphaOff val="0"/>
                <a:tint val="50000"/>
                <a:satMod val="300000"/>
              </a:srgbClr>
            </a:gs>
            <a:gs pos="35000">
              <a:srgbClr val="C0504D">
                <a:alpha val="50000"/>
                <a:hueOff val="0"/>
                <a:satOff val="0"/>
                <a:lumOff val="0"/>
                <a:alphaOff val="0"/>
                <a:tint val="37000"/>
                <a:satMod val="300000"/>
              </a:srgbClr>
            </a:gs>
            <a:gs pos="100000">
              <a:srgbClr val="C0504D">
                <a:alpha val="50000"/>
                <a:hueOff val="0"/>
                <a:satOff val="0"/>
                <a:lumOff val="0"/>
                <a:alphaOff val="0"/>
                <a:tint val="15000"/>
                <a:satMod val="350000"/>
              </a:srgb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79280" tIns="11430" rIns="79280" bIns="11430" numCol="1" spcCol="1270" anchor="ctr" anchorCtr="0">
          <a:noAutofit/>
        </a:bodyPr>
        <a:lstStyle/>
        <a:p>
          <a:pPr marL="0" lvl="0" indent="0" algn="ctr" defTabSz="400050">
            <a:lnSpc>
              <a:spcPct val="90000"/>
            </a:lnSpc>
            <a:spcBef>
              <a:spcPct val="0"/>
            </a:spcBef>
            <a:spcAft>
              <a:spcPct val="35000"/>
            </a:spcAft>
            <a:buNone/>
          </a:pPr>
          <a:r>
            <a:rPr lang="es-ES" sz="900" kern="1200">
              <a:solidFill>
                <a:sysClr val="windowText" lastClr="000000"/>
              </a:solidFill>
              <a:uFill>
                <a:solidFill>
                  <a:srgbClr val="000000"/>
                </a:solidFill>
              </a:uFill>
              <a:latin typeface="Calibri" panose="020F0502020204030204" pitchFamily="34" charset="0"/>
              <a:ea typeface="+mn-ea"/>
              <a:cs typeface="Calibri" panose="020F0502020204030204" pitchFamily="34" charset="0"/>
            </a:rPr>
            <a:t>Personal de NRC</a:t>
          </a:r>
          <a:endParaRPr lang="fr-FR" sz="900" kern="1200">
            <a:solidFill>
              <a:sysClr val="windowText" lastClr="000000"/>
            </a:solidFill>
            <a:latin typeface="Calibri"/>
            <a:ea typeface="+mn-ea"/>
            <a:cs typeface="+mn-cs"/>
          </a:endParaRPr>
        </a:p>
      </dsp:txBody>
      <dsp:txXfrm>
        <a:off x="211847" y="1211048"/>
        <a:ext cx="1018647" cy="1018647"/>
      </dsp:txXfrm>
    </dsp:sp>
    <dsp:sp modelId="{9B3867DE-E782-458C-A7D5-1A6BFFC06911}">
      <dsp:nvSpPr>
        <dsp:cNvPr id="0" name=""/>
        <dsp:cNvSpPr/>
      </dsp:nvSpPr>
      <dsp:spPr>
        <a:xfrm>
          <a:off x="1153346" y="1000080"/>
          <a:ext cx="1440583" cy="1440583"/>
        </a:xfrm>
        <a:prstGeom prst="ellipse">
          <a:avLst/>
        </a:prstGeom>
        <a:gradFill rotWithShape="0">
          <a:gsLst>
            <a:gs pos="0">
              <a:srgbClr val="9BBB59">
                <a:alpha val="50000"/>
                <a:hueOff val="0"/>
                <a:satOff val="0"/>
                <a:lumOff val="0"/>
                <a:alphaOff val="0"/>
                <a:tint val="50000"/>
                <a:satMod val="300000"/>
              </a:srgbClr>
            </a:gs>
            <a:gs pos="35000">
              <a:srgbClr val="9BBB59">
                <a:alpha val="50000"/>
                <a:hueOff val="0"/>
                <a:satOff val="0"/>
                <a:lumOff val="0"/>
                <a:alphaOff val="0"/>
                <a:tint val="37000"/>
                <a:satMod val="300000"/>
              </a:srgbClr>
            </a:gs>
            <a:gs pos="100000">
              <a:srgbClr val="9BBB59">
                <a:alpha val="50000"/>
                <a:hueOff val="0"/>
                <a:satOff val="0"/>
                <a:lumOff val="0"/>
                <a:alphaOff val="0"/>
                <a:tint val="15000"/>
                <a:satMod val="350000"/>
              </a:srgb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79280" tIns="11430" rIns="79280" bIns="11430" numCol="1" spcCol="1270" anchor="ctr" anchorCtr="0">
          <a:noAutofit/>
        </a:bodyPr>
        <a:lstStyle/>
        <a:p>
          <a:pPr marL="0" lvl="0" indent="0" algn="ctr" defTabSz="400050">
            <a:lnSpc>
              <a:spcPct val="90000"/>
            </a:lnSpc>
            <a:spcBef>
              <a:spcPct val="0"/>
            </a:spcBef>
            <a:spcAft>
              <a:spcPct val="35000"/>
            </a:spcAft>
            <a:buNone/>
          </a:pPr>
          <a:r>
            <a:rPr lang="es-ES" sz="900" kern="1200">
              <a:solidFill>
                <a:sysClr val="windowText" lastClr="000000"/>
              </a:solidFill>
              <a:uFill>
                <a:solidFill>
                  <a:srgbClr val="000000"/>
                </a:solidFill>
              </a:uFill>
              <a:latin typeface="Calibri" panose="020F0502020204030204" pitchFamily="34" charset="0"/>
              <a:ea typeface="+mn-ea"/>
              <a:cs typeface="Calibri" panose="020F0502020204030204" pitchFamily="34" charset="0"/>
            </a:rPr>
            <a:t>Gobernanza de NRC</a:t>
          </a:r>
          <a:endParaRPr lang="fr-FR" sz="900" kern="1200">
            <a:solidFill>
              <a:sysClr val="windowText" lastClr="000000"/>
            </a:solidFill>
            <a:latin typeface="Calibri"/>
            <a:ea typeface="+mn-ea"/>
            <a:cs typeface="+mn-cs"/>
          </a:endParaRPr>
        </a:p>
      </dsp:txBody>
      <dsp:txXfrm>
        <a:off x="1364314" y="1211048"/>
        <a:ext cx="1018647" cy="1018647"/>
      </dsp:txXfrm>
    </dsp:sp>
    <dsp:sp modelId="{3AEA2C34-D5A5-46CC-95F1-ABD165018A3A}">
      <dsp:nvSpPr>
        <dsp:cNvPr id="0" name=""/>
        <dsp:cNvSpPr/>
      </dsp:nvSpPr>
      <dsp:spPr>
        <a:xfrm>
          <a:off x="2305813" y="1000080"/>
          <a:ext cx="1440583" cy="1440583"/>
        </a:xfrm>
        <a:prstGeom prst="ellipse">
          <a:avLst/>
        </a:prstGeom>
        <a:gradFill rotWithShape="0">
          <a:gsLst>
            <a:gs pos="0">
              <a:srgbClr val="8064A2">
                <a:alpha val="50000"/>
                <a:hueOff val="0"/>
                <a:satOff val="0"/>
                <a:lumOff val="0"/>
                <a:alphaOff val="0"/>
                <a:tint val="50000"/>
                <a:satMod val="300000"/>
              </a:srgbClr>
            </a:gs>
            <a:gs pos="35000">
              <a:srgbClr val="8064A2">
                <a:alpha val="50000"/>
                <a:hueOff val="0"/>
                <a:satOff val="0"/>
                <a:lumOff val="0"/>
                <a:alphaOff val="0"/>
                <a:tint val="37000"/>
                <a:satMod val="300000"/>
              </a:srgbClr>
            </a:gs>
            <a:gs pos="100000">
              <a:srgbClr val="8064A2">
                <a:alpha val="50000"/>
                <a:hueOff val="0"/>
                <a:satOff val="0"/>
                <a:lumOff val="0"/>
                <a:alphaOff val="0"/>
                <a:tint val="15000"/>
                <a:satMod val="350000"/>
              </a:srgb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79280" tIns="11430" rIns="79280" bIns="11430" numCol="1" spcCol="1270" anchor="ctr" anchorCtr="0">
          <a:noAutofit/>
        </a:bodyPr>
        <a:lstStyle/>
        <a:p>
          <a:pPr marL="0" lvl="0" indent="0" algn="ctr" defTabSz="400050">
            <a:lnSpc>
              <a:spcPct val="90000"/>
            </a:lnSpc>
            <a:spcBef>
              <a:spcPct val="0"/>
            </a:spcBef>
            <a:spcAft>
              <a:spcPct val="35000"/>
            </a:spcAft>
            <a:buNone/>
          </a:pPr>
          <a:r>
            <a:rPr lang="es-ES" sz="900" kern="1200">
              <a:solidFill>
                <a:sysClr val="windowText" lastClr="000000"/>
              </a:solidFill>
              <a:latin typeface="Calibri"/>
              <a:ea typeface="+mn-ea"/>
              <a:cs typeface="+mn-cs"/>
            </a:rPr>
            <a:t>Consultores</a:t>
          </a:r>
          <a:endParaRPr lang="fr-FR" sz="900" kern="1200">
            <a:solidFill>
              <a:sysClr val="windowText" lastClr="000000"/>
            </a:solidFill>
            <a:latin typeface="Calibri"/>
            <a:ea typeface="+mn-ea"/>
            <a:cs typeface="+mn-cs"/>
          </a:endParaRPr>
        </a:p>
      </dsp:txBody>
      <dsp:txXfrm>
        <a:off x="2516781" y="1211048"/>
        <a:ext cx="1018647" cy="1018647"/>
      </dsp:txXfrm>
    </dsp:sp>
    <dsp:sp modelId="{8688F1CE-F983-48ED-9AE1-C5A4706C2BDE}">
      <dsp:nvSpPr>
        <dsp:cNvPr id="0" name=""/>
        <dsp:cNvSpPr/>
      </dsp:nvSpPr>
      <dsp:spPr>
        <a:xfrm>
          <a:off x="3458280" y="1000080"/>
          <a:ext cx="1440583" cy="1440583"/>
        </a:xfrm>
        <a:prstGeom prst="ellipse">
          <a:avLst/>
        </a:prstGeom>
        <a:gradFill rotWithShape="0">
          <a:gsLst>
            <a:gs pos="0">
              <a:srgbClr val="4BACC6">
                <a:alpha val="50000"/>
                <a:hueOff val="0"/>
                <a:satOff val="0"/>
                <a:lumOff val="0"/>
                <a:alphaOff val="0"/>
                <a:tint val="50000"/>
                <a:satMod val="300000"/>
              </a:srgbClr>
            </a:gs>
            <a:gs pos="35000">
              <a:srgbClr val="4BACC6">
                <a:alpha val="50000"/>
                <a:hueOff val="0"/>
                <a:satOff val="0"/>
                <a:lumOff val="0"/>
                <a:alphaOff val="0"/>
                <a:tint val="37000"/>
                <a:satMod val="300000"/>
              </a:srgbClr>
            </a:gs>
            <a:gs pos="100000">
              <a:srgbClr val="4BACC6">
                <a:alpha val="50000"/>
                <a:hueOff val="0"/>
                <a:satOff val="0"/>
                <a:lumOff val="0"/>
                <a:alphaOff val="0"/>
                <a:tint val="15000"/>
                <a:satMod val="350000"/>
              </a:srgb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79280" tIns="11430" rIns="79280" bIns="11430" numCol="1" spcCol="1270" anchor="ctr" anchorCtr="0">
          <a:noAutofit/>
        </a:bodyPr>
        <a:lstStyle/>
        <a:p>
          <a:pPr marL="0" lvl="0" indent="0" algn="ctr" defTabSz="400050">
            <a:lnSpc>
              <a:spcPct val="90000"/>
            </a:lnSpc>
            <a:spcBef>
              <a:spcPct val="0"/>
            </a:spcBef>
            <a:spcAft>
              <a:spcPct val="35000"/>
            </a:spcAft>
            <a:buNone/>
          </a:pPr>
          <a:r>
            <a:rPr lang="es-ES" sz="900" kern="1200">
              <a:solidFill>
                <a:sysClr val="windowText" lastClr="000000"/>
              </a:solidFill>
              <a:latin typeface="Calibri"/>
              <a:ea typeface="+mn-ea"/>
              <a:cs typeface="+mn-cs"/>
            </a:rPr>
            <a:t>Socios implementadores</a:t>
          </a:r>
          <a:endParaRPr lang="fr-FR" sz="900" kern="1200" baseline="30000">
            <a:solidFill>
              <a:sysClr val="windowText" lastClr="000000"/>
            </a:solidFill>
            <a:latin typeface="Calibri"/>
            <a:ea typeface="+mn-ea"/>
            <a:cs typeface="+mn-cs"/>
          </a:endParaRPr>
        </a:p>
      </dsp:txBody>
      <dsp:txXfrm>
        <a:off x="3669248" y="1211048"/>
        <a:ext cx="1018647" cy="1018647"/>
      </dsp:txXfrm>
    </dsp:sp>
    <dsp:sp modelId="{667A7451-67BF-4ACF-A77F-1DB0ED64174E}">
      <dsp:nvSpPr>
        <dsp:cNvPr id="0" name=""/>
        <dsp:cNvSpPr/>
      </dsp:nvSpPr>
      <dsp:spPr>
        <a:xfrm>
          <a:off x="4610747" y="1000080"/>
          <a:ext cx="1440583" cy="1440583"/>
        </a:xfrm>
        <a:prstGeom prst="ellipse">
          <a:avLst/>
        </a:prstGeom>
        <a:gradFill rotWithShape="0">
          <a:gsLst>
            <a:gs pos="0">
              <a:srgbClr val="F79646">
                <a:alpha val="50000"/>
                <a:hueOff val="0"/>
                <a:satOff val="0"/>
                <a:lumOff val="0"/>
                <a:alphaOff val="0"/>
                <a:tint val="50000"/>
                <a:satMod val="300000"/>
              </a:srgbClr>
            </a:gs>
            <a:gs pos="35000">
              <a:srgbClr val="F79646">
                <a:alpha val="50000"/>
                <a:hueOff val="0"/>
                <a:satOff val="0"/>
                <a:lumOff val="0"/>
                <a:alphaOff val="0"/>
                <a:tint val="37000"/>
                <a:satMod val="300000"/>
              </a:srgbClr>
            </a:gs>
            <a:gs pos="100000">
              <a:srgbClr val="F79646">
                <a:alpha val="50000"/>
                <a:hueOff val="0"/>
                <a:satOff val="0"/>
                <a:lumOff val="0"/>
                <a:alphaOff val="0"/>
                <a:tint val="15000"/>
                <a:satMod val="350000"/>
              </a:srgb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79280" tIns="11430" rIns="79280" bIns="11430" numCol="1" spcCol="1270" anchor="ctr" anchorCtr="0">
          <a:noAutofit/>
        </a:bodyPr>
        <a:lstStyle/>
        <a:p>
          <a:pPr marL="0" lvl="0" indent="0" algn="ctr" defTabSz="400050">
            <a:lnSpc>
              <a:spcPct val="90000"/>
            </a:lnSpc>
            <a:spcBef>
              <a:spcPct val="0"/>
            </a:spcBef>
            <a:spcAft>
              <a:spcPct val="35000"/>
            </a:spcAft>
            <a:buNone/>
          </a:pPr>
          <a:r>
            <a:rPr lang="es-ES" sz="900" kern="1200">
              <a:solidFill>
                <a:sysClr val="windowText" lastClr="000000"/>
              </a:solidFill>
              <a:latin typeface="Calibri"/>
              <a:ea typeface="+mn-ea"/>
              <a:cs typeface="+mn-cs"/>
            </a:rPr>
            <a:t>beneficiarios</a:t>
          </a:r>
          <a:endParaRPr lang="fr-FR" sz="900" kern="1200">
            <a:solidFill>
              <a:sysClr val="windowText" lastClr="000000"/>
            </a:solidFill>
            <a:latin typeface="Calibri"/>
            <a:ea typeface="+mn-ea"/>
            <a:cs typeface="+mn-cs"/>
          </a:endParaRPr>
        </a:p>
      </dsp:txBody>
      <dsp:txXfrm>
        <a:off x="4821715" y="1211048"/>
        <a:ext cx="1018647" cy="1018647"/>
      </dsp:txXfrm>
    </dsp:sp>
    <dsp:sp modelId="{61545204-DE2E-40C3-BB42-659041DA828A}">
      <dsp:nvSpPr>
        <dsp:cNvPr id="0" name=""/>
        <dsp:cNvSpPr/>
      </dsp:nvSpPr>
      <dsp:spPr>
        <a:xfrm>
          <a:off x="5763214" y="1000080"/>
          <a:ext cx="1440583" cy="1440583"/>
        </a:xfrm>
        <a:prstGeom prst="ellipse">
          <a:avLst/>
        </a:prstGeom>
        <a:gradFill rotWithShape="0">
          <a:gsLst>
            <a:gs pos="0">
              <a:srgbClr val="C0504D">
                <a:alpha val="50000"/>
                <a:hueOff val="0"/>
                <a:satOff val="0"/>
                <a:lumOff val="0"/>
                <a:alphaOff val="0"/>
                <a:tint val="50000"/>
                <a:satMod val="300000"/>
              </a:srgbClr>
            </a:gs>
            <a:gs pos="35000">
              <a:srgbClr val="C0504D">
                <a:alpha val="50000"/>
                <a:hueOff val="0"/>
                <a:satOff val="0"/>
                <a:lumOff val="0"/>
                <a:alphaOff val="0"/>
                <a:tint val="37000"/>
                <a:satMod val="300000"/>
              </a:srgbClr>
            </a:gs>
            <a:gs pos="100000">
              <a:srgbClr val="C0504D">
                <a:alpha val="50000"/>
                <a:hueOff val="0"/>
                <a:satOff val="0"/>
                <a:lumOff val="0"/>
                <a:alphaOff val="0"/>
                <a:tint val="15000"/>
                <a:satMod val="350000"/>
              </a:srgb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79280" tIns="11430" rIns="79280" bIns="11430" numCol="1" spcCol="1270" anchor="ctr" anchorCtr="0">
          <a:noAutofit/>
        </a:bodyPr>
        <a:lstStyle/>
        <a:p>
          <a:pPr marL="0" lvl="0" indent="0" algn="ctr" defTabSz="400050">
            <a:lnSpc>
              <a:spcPct val="90000"/>
            </a:lnSpc>
            <a:spcBef>
              <a:spcPct val="0"/>
            </a:spcBef>
            <a:spcAft>
              <a:spcPct val="35000"/>
            </a:spcAft>
            <a:buNone/>
          </a:pPr>
          <a:r>
            <a:rPr lang="es-ES" sz="900" kern="1200">
              <a:solidFill>
                <a:sysClr val="windowText" lastClr="000000"/>
              </a:solidFill>
              <a:latin typeface="Calibri"/>
              <a:ea typeface="+mn-ea"/>
              <a:cs typeface="+mn-cs"/>
            </a:rPr>
            <a:t>Proveedores</a:t>
          </a:r>
          <a:endParaRPr lang="fr-FR" sz="900" kern="1200">
            <a:solidFill>
              <a:sysClr val="windowText" lastClr="000000"/>
            </a:solidFill>
            <a:latin typeface="Calibri"/>
            <a:ea typeface="+mn-ea"/>
            <a:cs typeface="+mn-cs"/>
          </a:endParaRPr>
        </a:p>
      </dsp:txBody>
      <dsp:txXfrm>
        <a:off x="5974182" y="1211048"/>
        <a:ext cx="1018647" cy="101864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A0E9E2-48A3-4CBD-AC68-56EBA1B618C1}">
      <dsp:nvSpPr>
        <dsp:cNvPr id="0" name=""/>
        <dsp:cNvSpPr/>
      </dsp:nvSpPr>
      <dsp:spPr>
        <a:xfrm>
          <a:off x="3437052" y="1256553"/>
          <a:ext cx="1597133" cy="1381585"/>
        </a:xfrm>
        <a:prstGeom prst="hexagon">
          <a:avLst>
            <a:gd name="adj" fmla="val 28570"/>
            <a:gd name="vf" fmla="val 115470"/>
          </a:avLst>
        </a:prstGeom>
        <a:solidFill>
          <a:srgbClr val="FF7B2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s-CO" sz="2000" b="1" kern="1200" noProof="0">
              <a:latin typeface="Arial" panose="020B0604020202020204" pitchFamily="34" charset="0"/>
              <a:cs typeface="Arial" panose="020B0604020202020204" pitchFamily="34" charset="0"/>
            </a:rPr>
            <a:t>¿Algo más?</a:t>
          </a:r>
        </a:p>
      </dsp:txBody>
      <dsp:txXfrm>
        <a:off x="3701719" y="1485501"/>
        <a:ext cx="1067799" cy="923689"/>
      </dsp:txXfrm>
    </dsp:sp>
    <dsp:sp modelId="{E05B6884-AAD8-4849-BB1C-64A5E1539881}">
      <dsp:nvSpPr>
        <dsp:cNvPr id="0" name=""/>
        <dsp:cNvSpPr/>
      </dsp:nvSpPr>
      <dsp:spPr>
        <a:xfrm>
          <a:off x="4437164" y="595557"/>
          <a:ext cx="602593" cy="519214"/>
        </a:xfrm>
        <a:prstGeom prst="hexagon">
          <a:avLst>
            <a:gd name="adj" fmla="val 28900"/>
            <a:gd name="vf" fmla="val 115470"/>
          </a:avLst>
        </a:prstGeom>
        <a:noFill/>
        <a:ln>
          <a:noFill/>
        </a:ln>
        <a:effectLst/>
      </dsp:spPr>
      <dsp:style>
        <a:lnRef idx="0">
          <a:scrgbClr r="0" g="0" b="0"/>
        </a:lnRef>
        <a:fillRef idx="1">
          <a:scrgbClr r="0" g="0" b="0"/>
        </a:fillRef>
        <a:effectRef idx="0">
          <a:scrgbClr r="0" g="0" b="0"/>
        </a:effectRef>
        <a:fontRef idx="minor"/>
      </dsp:style>
    </dsp:sp>
    <dsp:sp modelId="{E68EC6B8-C0A9-4401-A87B-29345809A1BC}">
      <dsp:nvSpPr>
        <dsp:cNvPr id="0" name=""/>
        <dsp:cNvSpPr/>
      </dsp:nvSpPr>
      <dsp:spPr>
        <a:xfrm>
          <a:off x="3584171" y="0"/>
          <a:ext cx="1308839" cy="1132300"/>
        </a:xfrm>
        <a:prstGeom prst="hexagon">
          <a:avLst>
            <a:gd name="adj" fmla="val 28570"/>
            <a:gd name="vf" fmla="val 115470"/>
          </a:avLst>
        </a:prstGeom>
        <a:solidFill>
          <a:srgbClr val="FF7B2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CO" sz="1200" b="1" kern="1200" noProof="0">
              <a:latin typeface="Arial" panose="020B0604020202020204" pitchFamily="34" charset="0"/>
              <a:cs typeface="Arial" panose="020B0604020202020204" pitchFamily="34" charset="0"/>
            </a:rPr>
            <a:t>El desvío de fondos es un robo a los beneficiarios</a:t>
          </a:r>
        </a:p>
      </dsp:txBody>
      <dsp:txXfrm>
        <a:off x="3801074" y="187646"/>
        <a:ext cx="875033" cy="757008"/>
      </dsp:txXfrm>
    </dsp:sp>
    <dsp:sp modelId="{CB83F003-864D-4D50-A781-915B196D9DF9}">
      <dsp:nvSpPr>
        <dsp:cNvPr id="0" name=""/>
        <dsp:cNvSpPr/>
      </dsp:nvSpPr>
      <dsp:spPr>
        <a:xfrm>
          <a:off x="5140438" y="1566212"/>
          <a:ext cx="602593" cy="519214"/>
        </a:xfrm>
        <a:prstGeom prst="hexagon">
          <a:avLst>
            <a:gd name="adj" fmla="val 28900"/>
            <a:gd name="vf" fmla="val 115470"/>
          </a:avLst>
        </a:prstGeom>
        <a:noFill/>
        <a:ln>
          <a:noFill/>
        </a:ln>
        <a:effectLst/>
      </dsp:spPr>
      <dsp:style>
        <a:lnRef idx="0">
          <a:scrgbClr r="0" g="0" b="0"/>
        </a:lnRef>
        <a:fillRef idx="1">
          <a:scrgbClr r="0" g="0" b="0"/>
        </a:fillRef>
        <a:effectRef idx="0">
          <a:scrgbClr r="0" g="0" b="0"/>
        </a:effectRef>
        <a:fontRef idx="minor"/>
      </dsp:style>
    </dsp:sp>
    <dsp:sp modelId="{55C8E64A-4060-47BF-8587-36D36B77F3FF}">
      <dsp:nvSpPr>
        <dsp:cNvPr id="0" name=""/>
        <dsp:cNvSpPr/>
      </dsp:nvSpPr>
      <dsp:spPr>
        <a:xfrm>
          <a:off x="4784529" y="696440"/>
          <a:ext cx="1308839" cy="1132300"/>
        </a:xfrm>
        <a:prstGeom prst="hexagon">
          <a:avLst>
            <a:gd name="adj" fmla="val 28570"/>
            <a:gd name="vf" fmla="val 115470"/>
          </a:avLst>
        </a:prstGeom>
        <a:solidFill>
          <a:srgbClr val="FF7B2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CO" sz="1200" b="1" kern="1200" noProof="0">
              <a:latin typeface="Arial" panose="020B0604020202020204" pitchFamily="34" charset="0"/>
              <a:cs typeface="Arial" panose="020B0604020202020204" pitchFamily="34" charset="0"/>
            </a:rPr>
            <a:t>Si los donantes pierden la confianza pueden cortar los fondos/cerrar la oficina</a:t>
          </a:r>
        </a:p>
      </dsp:txBody>
      <dsp:txXfrm>
        <a:off x="5001432" y="884086"/>
        <a:ext cx="875033" cy="757008"/>
      </dsp:txXfrm>
    </dsp:sp>
    <dsp:sp modelId="{1647AB01-B3FA-41DF-8C6D-5431CEA6F1BE}">
      <dsp:nvSpPr>
        <dsp:cNvPr id="0" name=""/>
        <dsp:cNvSpPr/>
      </dsp:nvSpPr>
      <dsp:spPr>
        <a:xfrm>
          <a:off x="4651898" y="2661898"/>
          <a:ext cx="602593" cy="519214"/>
        </a:xfrm>
        <a:prstGeom prst="hexagon">
          <a:avLst>
            <a:gd name="adj" fmla="val 28900"/>
            <a:gd name="vf" fmla="val 115470"/>
          </a:avLst>
        </a:prstGeom>
        <a:noFill/>
        <a:ln>
          <a:noFill/>
        </a:ln>
        <a:effectLst/>
      </dsp:spPr>
      <dsp:style>
        <a:lnRef idx="0">
          <a:scrgbClr r="0" g="0" b="0"/>
        </a:lnRef>
        <a:fillRef idx="1">
          <a:scrgbClr r="0" g="0" b="0"/>
        </a:fillRef>
        <a:effectRef idx="0">
          <a:scrgbClr r="0" g="0" b="0"/>
        </a:effectRef>
        <a:fontRef idx="minor"/>
      </dsp:style>
    </dsp:sp>
    <dsp:sp modelId="{7BCBA062-4D24-431D-A63E-B7852580746E}">
      <dsp:nvSpPr>
        <dsp:cNvPr id="0" name=""/>
        <dsp:cNvSpPr/>
      </dsp:nvSpPr>
      <dsp:spPr>
        <a:xfrm>
          <a:off x="4733876" y="2023060"/>
          <a:ext cx="1410143" cy="1217301"/>
        </a:xfrm>
        <a:prstGeom prst="hexagon">
          <a:avLst>
            <a:gd name="adj" fmla="val 28570"/>
            <a:gd name="vf" fmla="val 115470"/>
          </a:avLst>
        </a:prstGeom>
        <a:solidFill>
          <a:srgbClr val="FF7B2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CO" sz="1200" b="1" kern="1200" noProof="0">
              <a:latin typeface="Arial" panose="020B0604020202020204" pitchFamily="34" charset="0"/>
              <a:cs typeface="Arial" panose="020B0604020202020204" pitchFamily="34" charset="0"/>
            </a:rPr>
            <a:t>Incrementa los riesgos de seguridad, presión y estrés sobre el personal</a:t>
          </a:r>
        </a:p>
      </dsp:txBody>
      <dsp:txXfrm>
        <a:off x="4967316" y="2224576"/>
        <a:ext cx="943263" cy="814269"/>
      </dsp:txXfrm>
    </dsp:sp>
    <dsp:sp modelId="{352B0822-1240-4718-8358-EF7E04EB63BD}">
      <dsp:nvSpPr>
        <dsp:cNvPr id="0" name=""/>
        <dsp:cNvSpPr/>
      </dsp:nvSpPr>
      <dsp:spPr>
        <a:xfrm>
          <a:off x="3440024" y="2775634"/>
          <a:ext cx="602593" cy="519214"/>
        </a:xfrm>
        <a:prstGeom prst="hexagon">
          <a:avLst>
            <a:gd name="adj" fmla="val 28900"/>
            <a:gd name="vf" fmla="val 115470"/>
          </a:avLst>
        </a:prstGeom>
        <a:noFill/>
        <a:ln>
          <a:noFill/>
        </a:ln>
        <a:effectLst/>
      </dsp:spPr>
      <dsp:style>
        <a:lnRef idx="0">
          <a:scrgbClr r="0" g="0" b="0"/>
        </a:lnRef>
        <a:fillRef idx="1">
          <a:scrgbClr r="0" g="0" b="0"/>
        </a:fillRef>
        <a:effectRef idx="0">
          <a:scrgbClr r="0" g="0" b="0"/>
        </a:effectRef>
        <a:fontRef idx="minor"/>
      </dsp:style>
    </dsp:sp>
    <dsp:sp modelId="{3042B52D-44D5-484F-B56B-5DCC452A8FDC}">
      <dsp:nvSpPr>
        <dsp:cNvPr id="0" name=""/>
        <dsp:cNvSpPr/>
      </dsp:nvSpPr>
      <dsp:spPr>
        <a:xfrm>
          <a:off x="3584171" y="2762780"/>
          <a:ext cx="1308839" cy="1132300"/>
        </a:xfrm>
        <a:prstGeom prst="hexagon">
          <a:avLst>
            <a:gd name="adj" fmla="val 28570"/>
            <a:gd name="vf" fmla="val 115470"/>
          </a:avLst>
        </a:prstGeom>
        <a:solidFill>
          <a:srgbClr val="FF7B2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CO" sz="1100" b="1" kern="1200" noProof="0">
              <a:latin typeface="Arial" panose="020B0604020202020204" pitchFamily="34" charset="0"/>
              <a:cs typeface="Arial" panose="020B0604020202020204" pitchFamily="34" charset="0"/>
            </a:rPr>
            <a:t>Crea pérdida de respeto y confianza entre los beneficiarios, colegas y otras ONGs</a:t>
          </a:r>
        </a:p>
      </dsp:txBody>
      <dsp:txXfrm>
        <a:off x="3801074" y="2950426"/>
        <a:ext cx="875033" cy="757008"/>
      </dsp:txXfrm>
    </dsp:sp>
    <dsp:sp modelId="{683C08AE-5629-4C40-ADF0-4FF517083BDF}">
      <dsp:nvSpPr>
        <dsp:cNvPr id="0" name=""/>
        <dsp:cNvSpPr/>
      </dsp:nvSpPr>
      <dsp:spPr>
        <a:xfrm>
          <a:off x="2725233" y="1805370"/>
          <a:ext cx="602593" cy="519214"/>
        </a:xfrm>
        <a:prstGeom prst="hexagon">
          <a:avLst>
            <a:gd name="adj" fmla="val 28900"/>
            <a:gd name="vf" fmla="val 115470"/>
          </a:avLst>
        </a:prstGeom>
        <a:noFill/>
        <a:ln>
          <a:noFill/>
        </a:ln>
        <a:effectLst/>
      </dsp:spPr>
      <dsp:style>
        <a:lnRef idx="0">
          <a:scrgbClr r="0" g="0" b="0"/>
        </a:lnRef>
        <a:fillRef idx="1">
          <a:scrgbClr r="0" g="0" b="0"/>
        </a:fillRef>
        <a:effectRef idx="0">
          <a:scrgbClr r="0" g="0" b="0"/>
        </a:effectRef>
        <a:fontRef idx="minor"/>
      </dsp:style>
    </dsp:sp>
    <dsp:sp modelId="{7470D5CC-B1B3-482D-8399-4FDC995424CA}">
      <dsp:nvSpPr>
        <dsp:cNvPr id="0" name=""/>
        <dsp:cNvSpPr/>
      </dsp:nvSpPr>
      <dsp:spPr>
        <a:xfrm>
          <a:off x="2378240" y="2066340"/>
          <a:ext cx="1308839" cy="1132300"/>
        </a:xfrm>
        <a:prstGeom prst="hexagon">
          <a:avLst>
            <a:gd name="adj" fmla="val 28570"/>
            <a:gd name="vf" fmla="val 115470"/>
          </a:avLst>
        </a:prstGeom>
        <a:solidFill>
          <a:srgbClr val="FF7B2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CO" sz="1200" b="1" kern="1200" noProof="0">
              <a:latin typeface="Arial" panose="020B0604020202020204" pitchFamily="34" charset="0"/>
              <a:cs typeface="Arial" panose="020B0604020202020204" pitchFamily="34" charset="0"/>
            </a:rPr>
            <a:t>Impide el acceso y el diálogo abierto con la comunidad local</a:t>
          </a:r>
        </a:p>
      </dsp:txBody>
      <dsp:txXfrm>
        <a:off x="2595143" y="2253986"/>
        <a:ext cx="875033" cy="757008"/>
      </dsp:txXfrm>
    </dsp:sp>
    <dsp:sp modelId="{5AAC2FE4-E5C1-447F-8566-94B5683BC178}">
      <dsp:nvSpPr>
        <dsp:cNvPr id="0" name=""/>
        <dsp:cNvSpPr/>
      </dsp:nvSpPr>
      <dsp:spPr>
        <a:xfrm>
          <a:off x="2280915" y="694882"/>
          <a:ext cx="1503490" cy="1132300"/>
        </a:xfrm>
        <a:prstGeom prst="hexagon">
          <a:avLst>
            <a:gd name="adj" fmla="val 28570"/>
            <a:gd name="vf" fmla="val 115470"/>
          </a:avLst>
        </a:prstGeom>
        <a:solidFill>
          <a:srgbClr val="FF7B2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CO" sz="1200" b="1" kern="1200" noProof="0">
              <a:latin typeface="Arial" panose="020B0604020202020204" pitchFamily="34" charset="0"/>
              <a:cs typeface="Arial" panose="020B0604020202020204" pitchFamily="34" charset="0"/>
            </a:rPr>
            <a:t>No se logran los objetivos y resultados del proyecto de NRC</a:t>
          </a:r>
        </a:p>
      </dsp:txBody>
      <dsp:txXfrm>
        <a:off x="2514039" y="870451"/>
        <a:ext cx="1037242" cy="781162"/>
      </dsp:txXfrm>
    </dsp:sp>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DE6E79-2D96-5840-AFF1-66748718E0C2}" type="datetimeFigureOut">
              <a:rPr lang="nb-NO" smtClean="0"/>
              <a:t>16.07.2024</a:t>
            </a:fld>
            <a:endParaRPr lang="nb-NO"/>
          </a:p>
        </p:txBody>
      </p:sp>
      <p:sp>
        <p:nvSpPr>
          <p:cNvPr id="4" name="Plassholder for lysbilde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36F387-6E53-C74A-BD1D-E220B9055ED6}" type="slidenum">
              <a:rPr lang="nb-NO" smtClean="0"/>
              <a:t>‹Nº›</a:t>
            </a:fld>
            <a:endParaRPr lang="nb-NO"/>
          </a:p>
        </p:txBody>
      </p:sp>
    </p:spTree>
    <p:extLst>
      <p:ext uri="{BB962C8B-B14F-4D97-AF65-F5344CB8AC3E}">
        <p14:creationId xmlns:p14="http://schemas.microsoft.com/office/powerpoint/2010/main" val="334182232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a:t>Hacer un </a:t>
            </a:r>
            <a:r>
              <a:rPr lang="es-ES" err="1"/>
              <a:t>Jamboard</a:t>
            </a:r>
            <a:endParaRPr lang="es-CO"/>
          </a:p>
        </p:txBody>
      </p:sp>
      <p:sp>
        <p:nvSpPr>
          <p:cNvPr id="4" name="Marcador de número de diapositiva 3"/>
          <p:cNvSpPr>
            <a:spLocks noGrp="1"/>
          </p:cNvSpPr>
          <p:nvPr>
            <p:ph type="sldNum" sz="quarter" idx="10"/>
          </p:nvPr>
        </p:nvSpPr>
        <p:spPr/>
        <p:txBody>
          <a:bodyPr/>
          <a:lstStyle/>
          <a:p>
            <a:pPr>
              <a:defRPr/>
            </a:pPr>
            <a:fld id="{1C0F4DAB-0390-46AD-9BBF-66A773AB37CB}" type="slidenum">
              <a:rPr lang="nb-NO" altLang="en-US" smtClean="0"/>
              <a:pPr>
                <a:defRPr/>
              </a:pPr>
              <a:t>32</a:t>
            </a:fld>
            <a:endParaRPr lang="nb-NO" altLang="en-US"/>
          </a:p>
        </p:txBody>
      </p:sp>
    </p:spTree>
    <p:extLst>
      <p:ext uri="{BB962C8B-B14F-4D97-AF65-F5344CB8AC3E}">
        <p14:creationId xmlns:p14="http://schemas.microsoft.com/office/powerpoint/2010/main" val="29744253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1127F21D-4E32-46C4-AFD9-1746219CDB8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a:extLst>
              <a:ext uri="{FF2B5EF4-FFF2-40B4-BE49-F238E27FC236}">
                <a16:creationId xmlns:a16="http://schemas.microsoft.com/office/drawing/2014/main" id="{44852041-698B-4D2D-B430-C047AEF930C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38916" name="Slide Number Placeholder 3">
            <a:extLst>
              <a:ext uri="{FF2B5EF4-FFF2-40B4-BE49-F238E27FC236}">
                <a16:creationId xmlns:a16="http://schemas.microsoft.com/office/drawing/2014/main" id="{CEAF20FF-683E-4769-B945-12A7EBE1A73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fld id="{DFACFCFD-5F87-4EB9-BF9A-8656026E20F8}" type="slidenum">
              <a:rPr lang="en-GB" altLang="en-US" smtClean="0">
                <a:latin typeface="Calibri" panose="020F0502020204030204" pitchFamily="34" charset="0"/>
              </a:rPr>
              <a:pPr/>
              <a:t>42</a:t>
            </a:fld>
            <a:endParaRPr lang="en-GB" altLang="en-US">
              <a:latin typeface="Calibri" panose="020F0502020204030204" pitchFamily="34" charset="0"/>
            </a:endParaRPr>
          </a:p>
        </p:txBody>
      </p:sp>
    </p:spTree>
    <p:extLst>
      <p:ext uri="{BB962C8B-B14F-4D97-AF65-F5344CB8AC3E}">
        <p14:creationId xmlns:p14="http://schemas.microsoft.com/office/powerpoint/2010/main" val="1533149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11C77988-10CE-411A-98FE-EE51486DA13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a:extLst>
              <a:ext uri="{FF2B5EF4-FFF2-40B4-BE49-F238E27FC236}">
                <a16:creationId xmlns:a16="http://schemas.microsoft.com/office/drawing/2014/main" id="{32073408-D50E-49FF-BF61-4607D549848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spcBef>
                <a:spcPct val="0"/>
              </a:spcBef>
            </a:pPr>
            <a:r>
              <a:rPr lang="es-CO" altLang="en-US">
                <a:latin typeface="Arial Narrow" panose="020B0606020202030204" pitchFamily="34" charset="0"/>
              </a:rPr>
              <a:t>Para ayudar y apoyar al personal y a la gerencia a comprender, evitar y manejar casos de corrupción, NRC tiene un Código de Conducta detallado con sus notas explicativas, estrictos procedimientos de gestión de recursos humanos, logística y finanzas que abordan riesgos específicos de corrupción, Ej. dentro de la contratación, finanzas, compras, transporte y la gestión de activos. NRC 'tiene una Política Anticorrupción y se ha desarrollado un manual Anticorrupción para guiar la implementación de la Política Anticorrupción.</a:t>
            </a:r>
          </a:p>
          <a:p>
            <a:pPr defTabSz="914400" eaLnBrk="1" hangingPunct="1">
              <a:spcBef>
                <a:spcPct val="0"/>
              </a:spcBef>
            </a:pPr>
            <a:endParaRPr lang="es-CO" altLang="en-US">
              <a:latin typeface="Arial Narrow" panose="020B0606020202030204" pitchFamily="34" charset="0"/>
            </a:endParaRPr>
          </a:p>
          <a:p>
            <a:pPr defTabSz="914400" eaLnBrk="1" hangingPunct="1">
              <a:spcBef>
                <a:spcPct val="0"/>
              </a:spcBef>
            </a:pPr>
            <a:r>
              <a:rPr lang="es-CO" altLang="en-US">
                <a:latin typeface="Arial Narrow" panose="020B0606020202030204" pitchFamily="34" charset="0"/>
              </a:rPr>
              <a:t>Es su responsabilidad asegurarse de que su personal haya leído y comprendido los documentos / procedimientos requeridos. El Manual anticorrupción es de lectura obligatoria para los gerentes de línea y el personal de apoyo y todos los gerentes de línea en la NRC tienen la responsabilidad de garantizar que los procedimientos y regulaciones descritos en la política de la NRC, los manuales y otros documentos relacionados con la anticorrupción se sigan dentro de sus respectivos Áreas de responsabilidad</a:t>
            </a:r>
            <a:endParaRPr lang="en-GB" altLang="en-US">
              <a:latin typeface="Arial Narrow" panose="020B0606020202030204" pitchFamily="34" charset="0"/>
            </a:endParaRPr>
          </a:p>
        </p:txBody>
      </p:sp>
      <p:sp>
        <p:nvSpPr>
          <p:cNvPr id="50180" name="Slide Number Placeholder 3">
            <a:extLst>
              <a:ext uri="{FF2B5EF4-FFF2-40B4-BE49-F238E27FC236}">
                <a16:creationId xmlns:a16="http://schemas.microsoft.com/office/drawing/2014/main" id="{68D5AC6D-8F90-4871-81F2-4CD3858F9BE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fld id="{F37BBF4D-9999-4F8A-B8DE-5EF055BB9400}" type="slidenum">
              <a:rPr lang="nb-NO" altLang="en-US" smtClean="0">
                <a:latin typeface="Calibri" panose="020F0502020204030204" pitchFamily="34" charset="0"/>
              </a:rPr>
              <a:pPr/>
              <a:t>43</a:t>
            </a:fld>
            <a:endParaRPr lang="nb-NO" altLang="en-US">
              <a:latin typeface="Calibri" panose="020F0502020204030204" pitchFamily="34" charset="0"/>
            </a:endParaRPr>
          </a:p>
        </p:txBody>
      </p:sp>
    </p:spTree>
    <p:extLst>
      <p:ext uri="{BB962C8B-B14F-4D97-AF65-F5344CB8AC3E}">
        <p14:creationId xmlns:p14="http://schemas.microsoft.com/office/powerpoint/2010/main" val="41930348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pPr>
              <a:defRPr/>
            </a:pPr>
            <a:fld id="{1C0F4DAB-0390-46AD-9BBF-66A773AB37CB}" type="slidenum">
              <a:rPr lang="nb-NO" altLang="en-US" smtClean="0"/>
              <a:pPr>
                <a:defRPr/>
              </a:pPr>
              <a:t>44</a:t>
            </a:fld>
            <a:endParaRPr lang="nb-NO" altLang="en-US"/>
          </a:p>
        </p:txBody>
      </p:sp>
    </p:spTree>
    <p:extLst>
      <p:ext uri="{BB962C8B-B14F-4D97-AF65-F5344CB8AC3E}">
        <p14:creationId xmlns:p14="http://schemas.microsoft.com/office/powerpoint/2010/main" val="1495095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1ACEB766-CD30-4542-9FFE-10AB88E0CC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542E0F2B-F731-42B2-8D5F-3FC0760314B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s-CO" sz="1200" kern="1200">
                <a:solidFill>
                  <a:schemeClr val="tx1"/>
                </a:solidFill>
                <a:latin typeface="+mn-lt"/>
                <a:ea typeface="MS PGothic" panose="020B0600070205080204" pitchFamily="34" charset="-128"/>
                <a:cs typeface="+mn-cs"/>
              </a:rPr>
              <a:t>NRC acepta que informar a lo largo de la línea de gestión puede ser difícil o incluso imposible en ciertos casos, es decir, si el gerente de línea está involucrado en las acusaciones y / o si un miembro del personal se siente más cómodo informando a otro gerente o un representante del personal designado o un punto focal . Bajo ninguna circunstancia se requiere que ningún miembro del personal o beneficiario de la NRC informe una presunta violación a una persona que él / ella crea que está involucrada en la violación. Es por eso que NRC tiene varias líneas jerárquicas.</a:t>
            </a:r>
          </a:p>
          <a:p>
            <a:pPr>
              <a:defRPr/>
            </a:pPr>
            <a:endParaRPr lang="es-CO" sz="1200" kern="1200">
              <a:solidFill>
                <a:schemeClr val="tx1"/>
              </a:solidFill>
              <a:latin typeface="+mn-lt"/>
              <a:ea typeface="MS PGothic" panose="020B0600070205080204" pitchFamily="34" charset="-128"/>
              <a:cs typeface="+mn-cs"/>
            </a:endParaRPr>
          </a:p>
          <a:p>
            <a:pPr>
              <a:defRPr/>
            </a:pPr>
            <a:r>
              <a:rPr lang="es-CO" sz="1200" kern="1200">
                <a:solidFill>
                  <a:schemeClr val="tx1"/>
                </a:solidFill>
                <a:latin typeface="+mn-lt"/>
                <a:ea typeface="MS PGothic" panose="020B0600070205080204" pitchFamily="34" charset="-128"/>
                <a:cs typeface="+mn-cs"/>
              </a:rPr>
              <a:t>El equipo de investigación no revelará al denunciante. Las identidades de los denunciantes deben permanecer confidenciales.</a:t>
            </a:r>
          </a:p>
          <a:p>
            <a:pPr>
              <a:defRPr/>
            </a:pPr>
            <a:endParaRPr lang="es-ES" sz="1200" kern="1200">
              <a:solidFill>
                <a:schemeClr val="tx1"/>
              </a:solidFill>
              <a:latin typeface="+mn-lt"/>
              <a:ea typeface="MS PGothic" panose="020B0600070205080204" pitchFamily="34" charset="-128"/>
              <a:cs typeface="+mn-cs"/>
            </a:endParaRPr>
          </a:p>
          <a:p>
            <a:pPr>
              <a:defRPr/>
            </a:pPr>
            <a:r>
              <a:rPr lang="es-ES" sz="1200" kern="1200">
                <a:solidFill>
                  <a:schemeClr val="tx1"/>
                </a:solidFill>
                <a:latin typeface="+mn-lt"/>
                <a:ea typeface="MS PGothic" panose="020B0600070205080204" pitchFamily="34" charset="-128"/>
                <a:cs typeface="+mn-cs"/>
              </a:rPr>
              <a:t>Se reportan casos de incumplimiento del </a:t>
            </a:r>
            <a:r>
              <a:rPr lang="es-ES" sz="1200" kern="1200" err="1">
                <a:solidFill>
                  <a:schemeClr val="tx1"/>
                </a:solidFill>
                <a:latin typeface="+mn-lt"/>
                <a:ea typeface="MS PGothic" panose="020B0600070205080204" pitchFamily="34" charset="-128"/>
                <a:cs typeface="+mn-cs"/>
              </a:rPr>
              <a:t>CoC</a:t>
            </a:r>
            <a:endParaRPr lang="nb-NO" sz="1200" kern="1200">
              <a:solidFill>
                <a:schemeClr val="tx1"/>
              </a:solidFill>
              <a:latin typeface="+mn-lt"/>
              <a:ea typeface="MS PGothic" panose="020B0600070205080204" pitchFamily="34" charset="-128"/>
              <a:cs typeface="+mn-cs"/>
            </a:endParaRPr>
          </a:p>
          <a:p>
            <a:pPr eaLnBrk="1" hangingPunct="1">
              <a:spcBef>
                <a:spcPct val="0"/>
              </a:spcBef>
            </a:pPr>
            <a:endParaRPr lang="en-GB" altLang="en-US"/>
          </a:p>
        </p:txBody>
      </p:sp>
      <p:sp>
        <p:nvSpPr>
          <p:cNvPr id="54276" name="Slide Number Placeholder 3">
            <a:extLst>
              <a:ext uri="{FF2B5EF4-FFF2-40B4-BE49-F238E27FC236}">
                <a16:creationId xmlns:a16="http://schemas.microsoft.com/office/drawing/2014/main" id="{3844D926-420B-4F0E-9527-D0F76731D1C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fld id="{D9C344D3-DF87-4549-9FBC-39A8736A571C}" type="slidenum">
              <a:rPr lang="en-GB" altLang="en-US" smtClean="0">
                <a:latin typeface="Arial" panose="020B0604020202020204" pitchFamily="34" charset="0"/>
              </a:rPr>
              <a:pPr/>
              <a:t>45</a:t>
            </a:fld>
            <a:endParaRPr lang="en-GB" altLang="en-US">
              <a:latin typeface="Arial" panose="020B0604020202020204" pitchFamily="34" charset="0"/>
            </a:endParaRPr>
          </a:p>
        </p:txBody>
      </p:sp>
    </p:spTree>
    <p:extLst>
      <p:ext uri="{BB962C8B-B14F-4D97-AF65-F5344CB8AC3E}">
        <p14:creationId xmlns:p14="http://schemas.microsoft.com/office/powerpoint/2010/main" val="7926709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B71DCE32-18CA-4FFF-B837-14DD576F65F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48F25B9-FCAE-4F7A-BC75-F43F2F61635D}"/>
              </a:ext>
            </a:extLst>
          </p:cNvPr>
          <p:cNvSpPr>
            <a:spLocks noGrp="1"/>
          </p:cNvSpPr>
          <p:nvPr>
            <p:ph type="body" idx="1"/>
          </p:nvPr>
        </p:nvSpPr>
        <p:spPr/>
        <p:txBody>
          <a:bodyPr/>
          <a:lstStyle/>
          <a:p>
            <a:pPr>
              <a:defRPr/>
            </a:pPr>
            <a:endParaRPr lang="nb-NO" i="1"/>
          </a:p>
        </p:txBody>
      </p:sp>
      <p:sp>
        <p:nvSpPr>
          <p:cNvPr id="60420" name="Slide Number Placeholder 3">
            <a:extLst>
              <a:ext uri="{FF2B5EF4-FFF2-40B4-BE49-F238E27FC236}">
                <a16:creationId xmlns:a16="http://schemas.microsoft.com/office/drawing/2014/main" id="{8D2180F6-FDEA-4B36-BB2C-4BAC684FF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fld id="{19932B96-E87C-4B6D-AC71-394B03DCD93B}" type="slidenum">
              <a:rPr lang="nb-NO" altLang="en-US" smtClean="0">
                <a:latin typeface="Calibri" panose="020F0502020204030204" pitchFamily="34" charset="0"/>
              </a:rPr>
              <a:pPr/>
              <a:t>46</a:t>
            </a:fld>
            <a:endParaRPr lang="nb-NO" altLang="en-US">
              <a:latin typeface="Calibri" panose="020F0502020204030204" pitchFamily="34" charset="0"/>
            </a:endParaRPr>
          </a:p>
        </p:txBody>
      </p:sp>
    </p:spTree>
    <p:extLst>
      <p:ext uri="{BB962C8B-B14F-4D97-AF65-F5344CB8AC3E}">
        <p14:creationId xmlns:p14="http://schemas.microsoft.com/office/powerpoint/2010/main" val="235661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513E4DD5-999E-47FF-9EFE-343DDF7550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a:extLst>
              <a:ext uri="{FF2B5EF4-FFF2-40B4-BE49-F238E27FC236}">
                <a16:creationId xmlns:a16="http://schemas.microsoft.com/office/drawing/2014/main" id="{71E565B2-2564-4576-B024-74966926095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endParaRPr lang="en-GB" altLang="en-US"/>
          </a:p>
        </p:txBody>
      </p:sp>
      <p:sp>
        <p:nvSpPr>
          <p:cNvPr id="83972" name="Slide Number Placeholder 3">
            <a:extLst>
              <a:ext uri="{FF2B5EF4-FFF2-40B4-BE49-F238E27FC236}">
                <a16:creationId xmlns:a16="http://schemas.microsoft.com/office/drawing/2014/main" id="{3507E1C4-F72A-4835-9B86-F7D0A8DD41C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fld id="{48629D97-56B1-403A-85F6-28D315512957}" type="slidenum">
              <a:rPr lang="en-GB" altLang="en-US" smtClean="0">
                <a:latin typeface="Calibri" panose="020F0502020204030204" pitchFamily="34" charset="0"/>
              </a:rPr>
              <a:pPr/>
              <a:t>47</a:t>
            </a:fld>
            <a:endParaRPr lang="en-GB" altLang="en-US">
              <a:latin typeface="Calibri" panose="020F0502020204030204" pitchFamily="34" charset="0"/>
            </a:endParaRPr>
          </a:p>
        </p:txBody>
      </p:sp>
    </p:spTree>
    <p:extLst>
      <p:ext uri="{BB962C8B-B14F-4D97-AF65-F5344CB8AC3E}">
        <p14:creationId xmlns:p14="http://schemas.microsoft.com/office/powerpoint/2010/main" val="1515275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FBBAEF30-4994-4DE8-8D58-B12A48D3B3D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86FDB5AD-B41C-4615-87DB-2184B70F372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b-NO" altLang="en-US"/>
          </a:p>
        </p:txBody>
      </p:sp>
      <p:sp>
        <p:nvSpPr>
          <p:cNvPr id="21508" name="Slide Number Placeholder 3">
            <a:extLst>
              <a:ext uri="{FF2B5EF4-FFF2-40B4-BE49-F238E27FC236}">
                <a16:creationId xmlns:a16="http://schemas.microsoft.com/office/drawing/2014/main" id="{2AB18072-6D87-491E-814A-5DD1D00620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fld id="{99152D87-45E4-4AAF-AD7F-972FB527FC73}" type="slidenum">
              <a:rPr lang="nb-NO" altLang="en-US" smtClean="0">
                <a:latin typeface="Calibri" panose="020F0502020204030204" pitchFamily="34" charset="0"/>
              </a:rPr>
              <a:pPr/>
              <a:t>33</a:t>
            </a:fld>
            <a:endParaRPr lang="nb-NO" altLang="en-US">
              <a:latin typeface="Calibri" panose="020F0502020204030204" pitchFamily="34" charset="0"/>
            </a:endParaRPr>
          </a:p>
        </p:txBody>
      </p:sp>
    </p:spTree>
    <p:extLst>
      <p:ext uri="{BB962C8B-B14F-4D97-AF65-F5344CB8AC3E}">
        <p14:creationId xmlns:p14="http://schemas.microsoft.com/office/powerpoint/2010/main" val="14636405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FBBAEF30-4994-4DE8-8D58-B12A48D3B3D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86FDB5AD-B41C-4615-87DB-2184B70F372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b-NO" altLang="en-US"/>
          </a:p>
        </p:txBody>
      </p:sp>
      <p:sp>
        <p:nvSpPr>
          <p:cNvPr id="21508" name="Slide Number Placeholder 3">
            <a:extLst>
              <a:ext uri="{FF2B5EF4-FFF2-40B4-BE49-F238E27FC236}">
                <a16:creationId xmlns:a16="http://schemas.microsoft.com/office/drawing/2014/main" id="{2AB18072-6D87-491E-814A-5DD1D00620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fld id="{99152D87-45E4-4AAF-AD7F-972FB527FC73}" type="slidenum">
              <a:rPr lang="nb-NO" altLang="en-US" smtClean="0">
                <a:latin typeface="Calibri" panose="020F0502020204030204" pitchFamily="34" charset="0"/>
              </a:rPr>
              <a:pPr/>
              <a:t>35</a:t>
            </a:fld>
            <a:endParaRPr lang="nb-NO" altLang="en-US">
              <a:latin typeface="Calibri" panose="020F0502020204030204" pitchFamily="34" charset="0"/>
            </a:endParaRPr>
          </a:p>
        </p:txBody>
      </p:sp>
    </p:spTree>
    <p:extLst>
      <p:ext uri="{BB962C8B-B14F-4D97-AF65-F5344CB8AC3E}">
        <p14:creationId xmlns:p14="http://schemas.microsoft.com/office/powerpoint/2010/main" val="2529214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F083B158-9EB9-4B4D-9FB4-331F55728C4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a:extLst>
              <a:ext uri="{FF2B5EF4-FFF2-40B4-BE49-F238E27FC236}">
                <a16:creationId xmlns:a16="http://schemas.microsoft.com/office/drawing/2014/main" id="{2CC7B5D9-73B5-4EEE-8C9E-F9D5CE325B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b="1" noProof="1"/>
              <a:t>Fraud Triangle –R. Cressey</a:t>
            </a:r>
            <a:endParaRPr lang="nb-NO" b="1"/>
          </a:p>
          <a:p>
            <a:pPr fontAlgn="base"/>
            <a:r>
              <a:rPr lang="en-US" sz="1200" b="0" i="0" kern="1200">
                <a:solidFill>
                  <a:schemeClr val="tx1"/>
                </a:solidFill>
                <a:effectLst/>
                <a:latin typeface="+mn-lt"/>
                <a:ea typeface="MS PGothic" panose="020B0600070205080204" pitchFamily="34" charset="-128"/>
                <a:cs typeface="+mn-cs"/>
              </a:rPr>
              <a:t>Several decades ago, after considerable research, Donald R. </a:t>
            </a:r>
            <a:r>
              <a:rPr lang="en-US" sz="1200" b="0" i="0" kern="1200" err="1">
                <a:solidFill>
                  <a:schemeClr val="tx1"/>
                </a:solidFill>
                <a:effectLst/>
                <a:latin typeface="+mn-lt"/>
                <a:ea typeface="MS PGothic" panose="020B0600070205080204" pitchFamily="34" charset="-128"/>
                <a:cs typeface="+mn-cs"/>
              </a:rPr>
              <a:t>Cressey</a:t>
            </a:r>
            <a:r>
              <a:rPr lang="en-US" sz="1200" b="0" i="0" kern="1200">
                <a:solidFill>
                  <a:schemeClr val="tx1"/>
                </a:solidFill>
                <a:effectLst/>
                <a:latin typeface="+mn-lt"/>
                <a:ea typeface="MS PGothic" panose="020B0600070205080204" pitchFamily="34" charset="-128"/>
                <a:cs typeface="+mn-cs"/>
              </a:rPr>
              <a:t>, a well-known criminologist, developed the Fraud Triangle. Interested in the circumstances that led embezzlers to temptation, he published </a:t>
            </a:r>
            <a:r>
              <a:rPr lang="en-US" sz="1200" b="0" i="1" kern="1200">
                <a:solidFill>
                  <a:schemeClr val="tx1"/>
                </a:solidFill>
                <a:effectLst/>
                <a:latin typeface="+mn-lt"/>
                <a:ea typeface="MS PGothic" panose="020B0600070205080204" pitchFamily="34" charset="-128"/>
                <a:cs typeface="+mn-cs"/>
              </a:rPr>
              <a:t>Other People’s Money: A Study in the Social Psychology of Embezzlement</a:t>
            </a:r>
            <a:r>
              <a:rPr lang="en-US" sz="1200" b="0" i="0" kern="1200">
                <a:solidFill>
                  <a:schemeClr val="tx1"/>
                </a:solidFill>
                <a:effectLst/>
                <a:latin typeface="+mn-lt"/>
                <a:ea typeface="MS PGothic" panose="020B0600070205080204" pitchFamily="34" charset="-128"/>
                <a:cs typeface="+mn-cs"/>
              </a:rPr>
              <a:t>.</a:t>
            </a:r>
          </a:p>
          <a:p>
            <a:pPr fontAlgn="base"/>
            <a:r>
              <a:rPr lang="en-US" sz="1200" b="0" i="0" kern="1200" err="1">
                <a:solidFill>
                  <a:schemeClr val="tx1"/>
                </a:solidFill>
                <a:effectLst/>
                <a:latin typeface="+mn-lt"/>
                <a:ea typeface="MS PGothic" panose="020B0600070205080204" pitchFamily="34" charset="-128"/>
                <a:cs typeface="+mn-cs"/>
              </a:rPr>
              <a:t>Cressey’s</a:t>
            </a:r>
            <a:r>
              <a:rPr lang="en-US" sz="1200" b="0" i="0" kern="1200">
                <a:solidFill>
                  <a:schemeClr val="tx1"/>
                </a:solidFill>
                <a:effectLst/>
                <a:latin typeface="+mn-lt"/>
                <a:ea typeface="MS PGothic" panose="020B0600070205080204" pitchFamily="34" charset="-128"/>
                <a:cs typeface="+mn-cs"/>
              </a:rPr>
              <a:t> hypothesis was: "Trusted persons become trust violators when they conceive of themselves as having a financial problem which is non-sharable, are aware this problem can be secretly resolved by violation of the position of financial trust, and are able to apply to their own conduct in that situation verbalizations which enable them to adjust their conceptions of themselves as trusted persons with their conceptions of themselves as users of the entrusted funds or property."</a:t>
            </a:r>
          </a:p>
          <a:p>
            <a:pPr fontAlgn="base"/>
            <a:r>
              <a:rPr lang="en-US" sz="1200" b="0" i="0" kern="1200">
                <a:solidFill>
                  <a:schemeClr val="tx1"/>
                </a:solidFill>
                <a:effectLst/>
                <a:latin typeface="+mn-lt"/>
                <a:ea typeface="MS PGothic" panose="020B0600070205080204" pitchFamily="34" charset="-128"/>
                <a:cs typeface="+mn-cs"/>
              </a:rPr>
              <a:t>Essentially, the three elements of the Fraud Triangle are: Opportunity, Pressure (also known as incentive or motivation) and Rationalization (sometimes called justification or attitude). For fraud to occur, all three elements must be present.</a:t>
            </a:r>
          </a:p>
          <a:p>
            <a:endParaRPr lang="en-GB" altLang="en-US"/>
          </a:p>
        </p:txBody>
      </p:sp>
      <p:sp>
        <p:nvSpPr>
          <p:cNvPr id="62468" name="Slide Number Placeholder 3">
            <a:extLst>
              <a:ext uri="{FF2B5EF4-FFF2-40B4-BE49-F238E27FC236}">
                <a16:creationId xmlns:a16="http://schemas.microsoft.com/office/drawing/2014/main" id="{C026C0C3-56A4-4869-9AD2-DE170B65CEC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fld id="{20BA4A60-F008-45E6-A4A3-138390071C02}" type="slidenum">
              <a:rPr lang="en-GB" altLang="en-US" smtClean="0">
                <a:latin typeface="Calibri" panose="020F0502020204030204" pitchFamily="34" charset="0"/>
              </a:rPr>
              <a:pPr/>
              <a:t>36</a:t>
            </a:fld>
            <a:endParaRPr lang="en-GB" altLang="en-US">
              <a:latin typeface="Calibri" panose="020F0502020204030204" pitchFamily="34" charset="0"/>
            </a:endParaRPr>
          </a:p>
        </p:txBody>
      </p:sp>
    </p:spTree>
    <p:extLst>
      <p:ext uri="{BB962C8B-B14F-4D97-AF65-F5344CB8AC3E}">
        <p14:creationId xmlns:p14="http://schemas.microsoft.com/office/powerpoint/2010/main" val="2562871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DAE5B0E8-7F56-4CB6-961C-AA2255F5AB7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a:extLst>
              <a:ext uri="{FF2B5EF4-FFF2-40B4-BE49-F238E27FC236}">
                <a16:creationId xmlns:a16="http://schemas.microsoft.com/office/drawing/2014/main" id="{0B1497C5-2AAC-4A9F-8766-9582FCAEFF4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CO" altLang="en-US"/>
              <a:t>Sugerir ejemplos, por ejemplo:  </a:t>
            </a:r>
          </a:p>
          <a:p>
            <a:r>
              <a:rPr lang="es-CO" altLang="en-US"/>
              <a:t>Factura médica inesperada  </a:t>
            </a:r>
          </a:p>
          <a:p>
            <a:r>
              <a:rPr lang="es-CO" altLang="en-US"/>
              <a:t>Adicción a las drogas al juego  </a:t>
            </a:r>
          </a:p>
          <a:p>
            <a:r>
              <a:rPr lang="es-CO" altLang="en-US"/>
              <a:t>Sensación de emoción</a:t>
            </a:r>
            <a:endParaRPr lang="en-GB" altLang="en-US"/>
          </a:p>
        </p:txBody>
      </p:sp>
      <p:sp>
        <p:nvSpPr>
          <p:cNvPr id="64516" name="Slide Number Placeholder 3">
            <a:extLst>
              <a:ext uri="{FF2B5EF4-FFF2-40B4-BE49-F238E27FC236}">
                <a16:creationId xmlns:a16="http://schemas.microsoft.com/office/drawing/2014/main" id="{F2119E37-0794-4EC3-9550-FA36BD3D273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fld id="{A78A4DF3-BD02-433E-94BB-8AEA1CCC3364}" type="slidenum">
              <a:rPr lang="en-GB" altLang="en-US" smtClean="0">
                <a:latin typeface="Calibri" panose="020F0502020204030204" pitchFamily="34" charset="0"/>
              </a:rPr>
              <a:pPr/>
              <a:t>37</a:t>
            </a:fld>
            <a:endParaRPr lang="en-GB" altLang="en-US">
              <a:latin typeface="Calibri" panose="020F0502020204030204" pitchFamily="34" charset="0"/>
            </a:endParaRPr>
          </a:p>
        </p:txBody>
      </p:sp>
    </p:spTree>
    <p:extLst>
      <p:ext uri="{BB962C8B-B14F-4D97-AF65-F5344CB8AC3E}">
        <p14:creationId xmlns:p14="http://schemas.microsoft.com/office/powerpoint/2010/main" val="1017869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C3DD4E24-27B6-4053-94DD-C8DDB5B316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0A49F65D-2110-4359-93B7-E7A80349187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a:t>Sugerir oportunidades típicas en NRC, como controles débiles.</a:t>
            </a:r>
          </a:p>
          <a:p>
            <a:endParaRPr lang="es-ES" altLang="en-US" noProof="0"/>
          </a:p>
          <a:p>
            <a:r>
              <a:rPr lang="es-CO" altLang="en-US" noProof="0"/>
              <a:t>El conocimiento de conocer esa información específica gracias al poder encomendado que NRC le otorgó en su puesto dentro de la organización</a:t>
            </a:r>
            <a:endParaRPr lang="es-ES" altLang="en-US" noProof="0"/>
          </a:p>
        </p:txBody>
      </p:sp>
      <p:sp>
        <p:nvSpPr>
          <p:cNvPr id="66564" name="Slide Number Placeholder 3">
            <a:extLst>
              <a:ext uri="{FF2B5EF4-FFF2-40B4-BE49-F238E27FC236}">
                <a16:creationId xmlns:a16="http://schemas.microsoft.com/office/drawing/2014/main" id="{45CDD2B2-EDDB-41F4-81B6-75B24333B6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fld id="{1D8A7CF0-D66B-4A04-8C1B-07CDFD9F6FBF}" type="slidenum">
              <a:rPr lang="en-GB" altLang="en-US" smtClean="0">
                <a:latin typeface="Calibri" panose="020F0502020204030204" pitchFamily="34" charset="0"/>
              </a:rPr>
              <a:pPr/>
              <a:t>38</a:t>
            </a:fld>
            <a:endParaRPr lang="en-GB" altLang="en-US">
              <a:latin typeface="Calibri" panose="020F0502020204030204" pitchFamily="34" charset="0"/>
            </a:endParaRPr>
          </a:p>
        </p:txBody>
      </p:sp>
    </p:spTree>
    <p:extLst>
      <p:ext uri="{BB962C8B-B14F-4D97-AF65-F5344CB8AC3E}">
        <p14:creationId xmlns:p14="http://schemas.microsoft.com/office/powerpoint/2010/main" val="1076123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33DE17B7-4538-44E1-94B1-CC516306AA6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81A41CA6-ABA8-48C5-BAD5-38616C3A0AD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CO" altLang="en-US"/>
              <a:t>Sugerir justificaciones típicas, por ejemplo:</a:t>
            </a:r>
          </a:p>
          <a:p>
            <a:r>
              <a:rPr lang="es-CO" altLang="en-US"/>
              <a:t>"NRC tiene tanto dinero que no lo</a:t>
            </a:r>
            <a:r>
              <a:rPr lang="es-CO" altLang="en-US" baseline="0"/>
              <a:t> extrañaran</a:t>
            </a:r>
            <a:r>
              <a:rPr lang="es-CO" altLang="en-US"/>
              <a:t>".</a:t>
            </a:r>
          </a:p>
          <a:p>
            <a:r>
              <a:rPr lang="es-CO" altLang="en-US"/>
              <a:t>"Yo también soy pobre".</a:t>
            </a:r>
          </a:p>
          <a:p>
            <a:r>
              <a:rPr lang="es-CO" altLang="en-US"/>
              <a:t>"Esto es justicia por la forma en que me han tratado".</a:t>
            </a:r>
            <a:endParaRPr lang="en-GB" altLang="en-US"/>
          </a:p>
        </p:txBody>
      </p:sp>
      <p:sp>
        <p:nvSpPr>
          <p:cNvPr id="68612" name="Slide Number Placeholder 3">
            <a:extLst>
              <a:ext uri="{FF2B5EF4-FFF2-40B4-BE49-F238E27FC236}">
                <a16:creationId xmlns:a16="http://schemas.microsoft.com/office/drawing/2014/main" id="{54FD7CA2-9C3F-47D2-AF52-6FCBFE91FCB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fld id="{F38C4E3B-D91B-44F4-A8DB-D1A75DB0EE82}" type="slidenum">
              <a:rPr lang="en-GB" altLang="en-US" smtClean="0">
                <a:latin typeface="Calibri" panose="020F0502020204030204" pitchFamily="34" charset="0"/>
              </a:rPr>
              <a:pPr/>
              <a:t>39</a:t>
            </a:fld>
            <a:endParaRPr lang="en-GB" altLang="en-US">
              <a:latin typeface="Calibri" panose="020F0502020204030204" pitchFamily="34" charset="0"/>
            </a:endParaRPr>
          </a:p>
        </p:txBody>
      </p:sp>
    </p:spTree>
    <p:extLst>
      <p:ext uri="{BB962C8B-B14F-4D97-AF65-F5344CB8AC3E}">
        <p14:creationId xmlns:p14="http://schemas.microsoft.com/office/powerpoint/2010/main" val="29086020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altLang="nb-NO" noProof="0"/>
              <a:t>Atraiga</a:t>
            </a:r>
            <a:r>
              <a:rPr lang="es-CO" altLang="nb-NO" baseline="0" noProof="0"/>
              <a:t> a los participantes pidiéndoles otros ejemplos de cómo les afectaría a ellos y a su grupo objetivo el encontrar que hay corrupción en su país y operación de campo</a:t>
            </a:r>
            <a:r>
              <a:rPr lang="es-CO" altLang="nb-NO" noProof="0"/>
              <a:t>.</a:t>
            </a:r>
          </a:p>
          <a:p>
            <a:endParaRPr lang="nb-NO"/>
          </a:p>
        </p:txBody>
      </p:sp>
      <p:sp>
        <p:nvSpPr>
          <p:cNvPr id="4" name="Slide Number Placeholder 3"/>
          <p:cNvSpPr>
            <a:spLocks noGrp="1"/>
          </p:cNvSpPr>
          <p:nvPr>
            <p:ph type="sldNum" sz="quarter" idx="10"/>
          </p:nvPr>
        </p:nvSpPr>
        <p:spPr/>
        <p:txBody>
          <a:bodyPr/>
          <a:lstStyle/>
          <a:p>
            <a:fld id="{6F189A59-5830-4684-AC28-E348A819D223}" type="slidenum">
              <a:rPr lang="nb-NO" smtClean="0"/>
              <a:pPr/>
              <a:t>40</a:t>
            </a:fld>
            <a:endParaRPr lang="nb-NO"/>
          </a:p>
        </p:txBody>
      </p:sp>
    </p:spTree>
    <p:extLst>
      <p:ext uri="{BB962C8B-B14F-4D97-AF65-F5344CB8AC3E}">
        <p14:creationId xmlns:p14="http://schemas.microsoft.com/office/powerpoint/2010/main" val="19111374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FBBAEF30-4994-4DE8-8D58-B12A48D3B3D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86FDB5AD-B41C-4615-87DB-2184B70F372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_tradnl" sz="1200" b="1" kern="1200">
                <a:solidFill>
                  <a:schemeClr val="tx1"/>
                </a:solidFill>
                <a:effectLst/>
                <a:latin typeface="+mn-lt"/>
                <a:ea typeface="MS PGothic" panose="020B0600070205080204" pitchFamily="34" charset="-128"/>
                <a:cs typeface="+mn-cs"/>
              </a:rPr>
              <a:t>Soborno: </a:t>
            </a:r>
            <a:r>
              <a:rPr lang="es-ES_tradnl" sz="1200" kern="1200">
                <a:solidFill>
                  <a:schemeClr val="tx1"/>
                </a:solidFill>
                <a:effectLst/>
                <a:latin typeface="+mn-lt"/>
                <a:ea typeface="MS PGothic" panose="020B0600070205080204" pitchFamily="34" charset="-128"/>
                <a:cs typeface="+mn-cs"/>
              </a:rPr>
              <a:t>Cuando alguien provee indebidamente bienes o servicios por alguna forma de compensación inapropiada (por ejemplo: el ofrecer, prometer, dar, aceptar o solicitar dinero, un regalo u otra ventaja, como incentivo por hacer algo que es ilegal o una violación de la confianza durante la realización de las actividades de una organización). </a:t>
            </a:r>
            <a:endParaRPr lang="es-CO" sz="1200" kern="1200">
              <a:solidFill>
                <a:schemeClr val="tx1"/>
              </a:solidFill>
              <a:effectLst/>
              <a:latin typeface="+mn-lt"/>
              <a:ea typeface="MS PGothic" panose="020B0600070205080204" pitchFamily="34" charset="-128"/>
              <a:cs typeface="+mn-cs"/>
            </a:endParaRPr>
          </a:p>
          <a:p>
            <a:pPr lvl="0"/>
            <a:r>
              <a:rPr lang="es-ES_tradnl" sz="1200" b="1" kern="1200">
                <a:solidFill>
                  <a:schemeClr val="tx1"/>
                </a:solidFill>
                <a:effectLst/>
                <a:latin typeface="+mn-lt"/>
                <a:ea typeface="MS PGothic" panose="020B0600070205080204" pitchFamily="34" charset="-128"/>
                <a:cs typeface="+mn-cs"/>
              </a:rPr>
              <a:t>Comisiones ilegales: </a:t>
            </a:r>
            <a:r>
              <a:rPr lang="es-ES_tradnl" sz="1200" kern="1200">
                <a:solidFill>
                  <a:schemeClr val="tx1"/>
                </a:solidFill>
                <a:effectLst/>
                <a:latin typeface="+mn-lt"/>
                <a:ea typeface="MS PGothic" panose="020B0600070205080204" pitchFamily="34" charset="-128"/>
                <a:cs typeface="+mn-cs"/>
              </a:rPr>
              <a:t>Una forma de soborno, en la cual alguien está involucrado en un proceso de adquisición y recibe una recompensa por parte del proveedor para hacer un pedido de productos o servicios.</a:t>
            </a:r>
            <a:endParaRPr lang="es-CO" sz="1200" kern="1200">
              <a:solidFill>
                <a:schemeClr val="tx1"/>
              </a:solidFill>
              <a:effectLst/>
              <a:latin typeface="+mn-lt"/>
              <a:ea typeface="MS PGothic" panose="020B0600070205080204" pitchFamily="34" charset="-128"/>
              <a:cs typeface="+mn-cs"/>
            </a:endParaRPr>
          </a:p>
          <a:p>
            <a:pPr lvl="0"/>
            <a:r>
              <a:rPr lang="es-ES_tradnl" sz="1200" b="1" kern="1200">
                <a:solidFill>
                  <a:schemeClr val="tx1"/>
                </a:solidFill>
                <a:effectLst/>
                <a:latin typeface="+mn-lt"/>
                <a:ea typeface="MS PGothic" panose="020B0600070205080204" pitchFamily="34" charset="-128"/>
                <a:cs typeface="+mn-cs"/>
              </a:rPr>
              <a:t>Malversación de fondos:</a:t>
            </a:r>
            <a:r>
              <a:rPr lang="es-ES_tradnl" sz="1200" kern="1200">
                <a:solidFill>
                  <a:schemeClr val="tx1"/>
                </a:solidFill>
                <a:effectLst/>
                <a:latin typeface="+mn-lt"/>
                <a:ea typeface="MS PGothic" panose="020B0600070205080204" pitchFamily="34" charset="-128"/>
                <a:cs typeface="+mn-cs"/>
              </a:rPr>
              <a:t> El robo de recursos para uso propio.</a:t>
            </a:r>
            <a:endParaRPr lang="es-CO" sz="1200" kern="1200">
              <a:solidFill>
                <a:schemeClr val="tx1"/>
              </a:solidFill>
              <a:effectLst/>
              <a:latin typeface="+mn-lt"/>
              <a:ea typeface="MS PGothic" panose="020B0600070205080204" pitchFamily="34" charset="-128"/>
              <a:cs typeface="+mn-cs"/>
            </a:endParaRPr>
          </a:p>
          <a:p>
            <a:pPr lvl="0"/>
            <a:r>
              <a:rPr lang="es-ES_tradnl" sz="1200" b="1" kern="1200">
                <a:solidFill>
                  <a:schemeClr val="tx1"/>
                </a:solidFill>
                <a:effectLst/>
                <a:latin typeface="+mn-lt"/>
                <a:ea typeface="MS PGothic" panose="020B0600070205080204" pitchFamily="34" charset="-128"/>
                <a:cs typeface="+mn-cs"/>
              </a:rPr>
              <a:t>Extorsión:</a:t>
            </a:r>
            <a:r>
              <a:rPr lang="es-ES_tradnl" sz="1200" kern="1200">
                <a:solidFill>
                  <a:schemeClr val="tx1"/>
                </a:solidFill>
                <a:effectLst/>
                <a:latin typeface="+mn-lt"/>
                <a:ea typeface="MS PGothic" panose="020B0600070205080204" pitchFamily="34" charset="-128"/>
                <a:cs typeface="+mn-cs"/>
              </a:rPr>
              <a:t> El acto de obtener algo por la fuerza, con amenazas o exigencias indebidas.</a:t>
            </a:r>
            <a:endParaRPr lang="es-CO" sz="1200" kern="1200">
              <a:solidFill>
                <a:schemeClr val="tx1"/>
              </a:solidFill>
              <a:effectLst/>
              <a:latin typeface="+mn-lt"/>
              <a:ea typeface="MS PGothic" panose="020B0600070205080204" pitchFamily="34" charset="-128"/>
              <a:cs typeface="+mn-cs"/>
            </a:endParaRPr>
          </a:p>
          <a:p>
            <a:pPr lvl="0"/>
            <a:r>
              <a:rPr lang="es-ES_tradnl" sz="1200" b="1" kern="1200">
                <a:solidFill>
                  <a:schemeClr val="tx1"/>
                </a:solidFill>
                <a:effectLst/>
                <a:latin typeface="+mn-lt"/>
                <a:ea typeface="MS PGothic" panose="020B0600070205080204" pitchFamily="34" charset="-128"/>
                <a:cs typeface="+mn-cs"/>
              </a:rPr>
              <a:t>Favoritismo:</a:t>
            </a:r>
            <a:r>
              <a:rPr lang="es-ES_tradnl" sz="1200" kern="1200">
                <a:solidFill>
                  <a:schemeClr val="tx1"/>
                </a:solidFill>
                <a:effectLst/>
                <a:latin typeface="+mn-lt"/>
                <a:ea typeface="MS PGothic" panose="020B0600070205080204" pitchFamily="34" charset="-128"/>
                <a:cs typeface="+mn-cs"/>
              </a:rPr>
              <a:t> El favorecimiento injusto hacia una persona o un grupo a expensas de los demás e incluye el nepotismo que es un favoritismo mostrado a sus familiares / miembros del clan.</a:t>
            </a:r>
            <a:endParaRPr lang="es-CO" sz="1200" kern="1200">
              <a:solidFill>
                <a:schemeClr val="tx1"/>
              </a:solidFill>
              <a:effectLst/>
              <a:latin typeface="+mn-lt"/>
              <a:ea typeface="MS PGothic" panose="020B0600070205080204" pitchFamily="34" charset="-128"/>
              <a:cs typeface="+mn-cs"/>
            </a:endParaRPr>
          </a:p>
          <a:p>
            <a:pPr lvl="0"/>
            <a:r>
              <a:rPr lang="es-ES_tradnl" sz="1200" b="1" kern="1200">
                <a:solidFill>
                  <a:schemeClr val="tx1"/>
                </a:solidFill>
                <a:effectLst/>
                <a:latin typeface="+mn-lt"/>
                <a:ea typeface="MS PGothic" panose="020B0600070205080204" pitchFamily="34" charset="-128"/>
                <a:cs typeface="+mn-cs"/>
              </a:rPr>
              <a:t>Fraude:</a:t>
            </a:r>
            <a:r>
              <a:rPr lang="es-ES_tradnl" sz="1200" kern="1200">
                <a:solidFill>
                  <a:schemeClr val="tx1"/>
                </a:solidFill>
                <a:effectLst/>
                <a:latin typeface="+mn-lt"/>
                <a:ea typeface="MS PGothic" panose="020B0600070205080204" pitchFamily="34" charset="-128"/>
                <a:cs typeface="+mn-cs"/>
              </a:rPr>
              <a:t> El engaño injusto o criminal destinado a una ganancia financiera o personal.</a:t>
            </a:r>
            <a:endParaRPr lang="es-CO" sz="1200" kern="1200">
              <a:solidFill>
                <a:schemeClr val="tx1"/>
              </a:solidFill>
              <a:effectLst/>
              <a:latin typeface="+mn-lt"/>
              <a:ea typeface="MS PGothic" panose="020B0600070205080204" pitchFamily="34" charset="-128"/>
              <a:cs typeface="+mn-cs"/>
            </a:endParaRPr>
          </a:p>
          <a:p>
            <a:pPr lvl="0"/>
            <a:r>
              <a:rPr lang="es-ES_tradnl" sz="1200" b="1" kern="1200">
                <a:solidFill>
                  <a:schemeClr val="tx1"/>
                </a:solidFill>
                <a:effectLst/>
                <a:latin typeface="+mn-lt"/>
                <a:ea typeface="MS PGothic" panose="020B0600070205080204" pitchFamily="34" charset="-128"/>
                <a:cs typeface="+mn-cs"/>
              </a:rPr>
              <a:t>Gastos innecesarios: </a:t>
            </a:r>
            <a:r>
              <a:rPr lang="es-ES_tradnl" sz="1200" kern="1200">
                <a:solidFill>
                  <a:schemeClr val="tx1"/>
                </a:solidFill>
                <a:effectLst/>
                <a:latin typeface="+mn-lt"/>
                <a:ea typeface="MS PGothic" panose="020B0600070205080204" pitchFamily="34" charset="-128"/>
                <a:cs typeface="+mn-cs"/>
              </a:rPr>
              <a:t>Por ejemplo, por compras excedentes intencionales y gastos irresponsables.</a:t>
            </a:r>
            <a:endParaRPr lang="es-CO" sz="1200" kern="1200">
              <a:solidFill>
                <a:schemeClr val="tx1"/>
              </a:solidFill>
              <a:effectLst/>
              <a:latin typeface="+mn-lt"/>
              <a:ea typeface="MS PGothic" panose="020B0600070205080204" pitchFamily="34" charset="-128"/>
              <a:cs typeface="+mn-cs"/>
            </a:endParaRPr>
          </a:p>
          <a:p>
            <a:r>
              <a:rPr lang="es-ES_tradnl" sz="1200" b="1" kern="1200">
                <a:solidFill>
                  <a:schemeClr val="tx1"/>
                </a:solidFill>
                <a:effectLst/>
                <a:latin typeface="+mn-lt"/>
                <a:ea typeface="MS PGothic" panose="020B0600070205080204" pitchFamily="34" charset="-128"/>
                <a:cs typeface="+mn-cs"/>
              </a:rPr>
              <a:t>Explotación sexual y abuso (ESA):</a:t>
            </a:r>
            <a:r>
              <a:rPr lang="es-ES_tradnl" sz="1200" kern="1200">
                <a:solidFill>
                  <a:schemeClr val="tx1"/>
                </a:solidFill>
                <a:effectLst/>
                <a:latin typeface="+mn-lt"/>
                <a:ea typeface="MS PGothic" panose="020B0600070205080204" pitchFamily="34" charset="-128"/>
                <a:cs typeface="+mn-cs"/>
              </a:rPr>
              <a:t> Cualquier abuso efectivo o intento de abuso de una situación de vulnerabilidad, de una diferencia de poder o de la confianza para propósitos sexuales, incluyendo pero no limitándose a beneficiarse monetaria, sexual o políticamente de la explotación sexual de otra. </a:t>
            </a:r>
            <a:r>
              <a:rPr lang="es-ES_tradnl" sz="1200" i="1" kern="1200">
                <a:solidFill>
                  <a:schemeClr val="tx1"/>
                </a:solidFill>
                <a:effectLst/>
                <a:latin typeface="+mn-lt"/>
                <a:ea typeface="MS PGothic" panose="020B0600070205080204" pitchFamily="34" charset="-128"/>
                <a:cs typeface="+mn-cs"/>
              </a:rPr>
              <a:t>El abuso sexual</a:t>
            </a:r>
            <a:r>
              <a:rPr lang="es-ES_tradnl" sz="1200" kern="1200">
                <a:solidFill>
                  <a:schemeClr val="tx1"/>
                </a:solidFill>
                <a:effectLst/>
                <a:latin typeface="+mn-lt"/>
                <a:ea typeface="MS PGothic" panose="020B0600070205080204" pitchFamily="34" charset="-128"/>
                <a:cs typeface="+mn-cs"/>
              </a:rPr>
              <a:t> se entiende a toda intrusión física cometida o amenaza de intrusión física de naturaleza sexual, ya sea por la fuerza, en condiciones de desigualdad o con coacción. </a:t>
            </a:r>
            <a:endParaRPr lang="es-CO" sz="1200" kern="1200">
              <a:solidFill>
                <a:schemeClr val="tx1"/>
              </a:solidFill>
              <a:effectLst/>
              <a:latin typeface="+mn-lt"/>
              <a:ea typeface="MS PGothic" panose="020B0600070205080204" pitchFamily="34" charset="-128"/>
              <a:cs typeface="+mn-cs"/>
            </a:endParaRPr>
          </a:p>
          <a:p>
            <a:r>
              <a:rPr lang="es-ES_tradnl" sz="1200" kern="1200">
                <a:solidFill>
                  <a:schemeClr val="tx1"/>
                </a:solidFill>
                <a:effectLst/>
                <a:latin typeface="+mn-lt"/>
                <a:ea typeface="MS PGothic" panose="020B0600070205080204" pitchFamily="34" charset="-128"/>
                <a:cs typeface="+mn-cs"/>
              </a:rPr>
              <a:t>El Código de Conducta junto con las directrices de NRC contra la explotación sexual y el abuso es la política central para prevenir la explotación sexual y el abuso, entre el personal y los beneficiarios  o entre los beneficiarios y compañeros de trabajo, y el cual se debe seguir. </a:t>
            </a:r>
            <a:endParaRPr lang="es-CO" sz="1200" kern="1200">
              <a:solidFill>
                <a:schemeClr val="tx1"/>
              </a:solidFill>
              <a:effectLst/>
              <a:latin typeface="+mn-lt"/>
              <a:ea typeface="MS PGothic" panose="020B0600070205080204" pitchFamily="34" charset="-128"/>
              <a:cs typeface="+mn-cs"/>
            </a:endParaRPr>
          </a:p>
          <a:p>
            <a:r>
              <a:rPr lang="es-ES_tradnl" sz="1200" kern="1200">
                <a:solidFill>
                  <a:schemeClr val="tx1"/>
                </a:solidFill>
                <a:effectLst/>
                <a:latin typeface="+mn-lt"/>
                <a:ea typeface="MS PGothic" panose="020B0600070205080204" pitchFamily="34" charset="-128"/>
                <a:cs typeface="+mn-cs"/>
              </a:rPr>
              <a:t> </a:t>
            </a:r>
            <a:endParaRPr lang="es-CO" sz="1200" kern="1200">
              <a:solidFill>
                <a:schemeClr val="tx1"/>
              </a:solidFill>
              <a:effectLst/>
              <a:latin typeface="+mn-lt"/>
              <a:ea typeface="MS PGothic" panose="020B0600070205080204" pitchFamily="34" charset="-128"/>
              <a:cs typeface="+mn-cs"/>
            </a:endParaRPr>
          </a:p>
          <a:p>
            <a:r>
              <a:rPr lang="es-ES_tradnl" sz="1200" kern="1200">
                <a:solidFill>
                  <a:schemeClr val="tx1"/>
                </a:solidFill>
                <a:effectLst/>
                <a:latin typeface="+mn-lt"/>
                <a:ea typeface="MS PGothic" panose="020B0600070205080204" pitchFamily="34" charset="-128"/>
                <a:cs typeface="+mn-cs"/>
              </a:rPr>
              <a:t> </a:t>
            </a:r>
            <a:endParaRPr lang="es-CO" sz="1200" kern="1200">
              <a:solidFill>
                <a:schemeClr val="tx1"/>
              </a:solidFill>
              <a:effectLst/>
              <a:latin typeface="+mn-lt"/>
              <a:ea typeface="MS PGothic" panose="020B0600070205080204" pitchFamily="34" charset="-128"/>
              <a:cs typeface="+mn-cs"/>
            </a:endParaRPr>
          </a:p>
          <a:p>
            <a:r>
              <a:rPr lang="es-ES_tradnl" sz="1200" kern="1200">
                <a:solidFill>
                  <a:schemeClr val="tx1"/>
                </a:solidFill>
                <a:effectLst/>
                <a:latin typeface="+mn-lt"/>
                <a:ea typeface="MS PGothic" panose="020B0600070205080204" pitchFamily="34" charset="-128"/>
                <a:cs typeface="+mn-cs"/>
              </a:rPr>
              <a:t> </a:t>
            </a:r>
            <a:endParaRPr lang="es-CO" sz="1200" kern="1200">
              <a:solidFill>
                <a:schemeClr val="tx1"/>
              </a:solidFill>
              <a:effectLst/>
              <a:latin typeface="+mn-lt"/>
              <a:ea typeface="MS PGothic" panose="020B0600070205080204" pitchFamily="34" charset="-128"/>
              <a:cs typeface="+mn-cs"/>
            </a:endParaRPr>
          </a:p>
          <a:p>
            <a:r>
              <a:rPr lang="es-ES_tradnl" sz="1200" kern="1200">
                <a:solidFill>
                  <a:schemeClr val="tx1"/>
                </a:solidFill>
                <a:effectLst/>
                <a:latin typeface="+mn-lt"/>
                <a:ea typeface="MS PGothic" panose="020B0600070205080204" pitchFamily="34" charset="-128"/>
                <a:cs typeface="+mn-cs"/>
              </a:rPr>
              <a:t> </a:t>
            </a:r>
            <a:endParaRPr lang="es-CO" sz="1200" kern="1200">
              <a:solidFill>
                <a:schemeClr val="tx1"/>
              </a:solidFill>
              <a:effectLst/>
              <a:latin typeface="+mn-lt"/>
              <a:ea typeface="MS PGothic" panose="020B0600070205080204" pitchFamily="34" charset="-128"/>
              <a:cs typeface="+mn-cs"/>
            </a:endParaRPr>
          </a:p>
        </p:txBody>
      </p:sp>
      <p:sp>
        <p:nvSpPr>
          <p:cNvPr id="21508" name="Slide Number Placeholder 3">
            <a:extLst>
              <a:ext uri="{FF2B5EF4-FFF2-40B4-BE49-F238E27FC236}">
                <a16:creationId xmlns:a16="http://schemas.microsoft.com/office/drawing/2014/main" id="{2AB18072-6D87-491E-814A-5DD1D00620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fld id="{99152D87-45E4-4AAF-AD7F-972FB527FC73}" type="slidenum">
              <a:rPr lang="nb-NO" altLang="en-US" smtClean="0">
                <a:latin typeface="Calibri" panose="020F0502020204030204" pitchFamily="34" charset="0"/>
              </a:rPr>
              <a:pPr/>
              <a:t>41</a:t>
            </a:fld>
            <a:endParaRPr lang="nb-NO" altLang="en-US">
              <a:latin typeface="Calibri" panose="020F0502020204030204" pitchFamily="34" charset="0"/>
            </a:endParaRPr>
          </a:p>
        </p:txBody>
      </p:sp>
    </p:spTree>
    <p:extLst>
      <p:ext uri="{BB962C8B-B14F-4D97-AF65-F5344CB8AC3E}">
        <p14:creationId xmlns:p14="http://schemas.microsoft.com/office/powerpoint/2010/main" val="4172216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p:spTree>
      <p:nvGrpSpPr>
        <p:cNvPr id="1" name=""/>
        <p:cNvGrpSpPr/>
        <p:nvPr/>
      </p:nvGrpSpPr>
      <p:grpSpPr>
        <a:xfrm>
          <a:off x="0" y="0"/>
          <a:ext cx="0" cy="0"/>
          <a:chOff x="0" y="0"/>
          <a:chExt cx="0" cy="0"/>
        </a:xfrm>
      </p:grpSpPr>
      <p:sp>
        <p:nvSpPr>
          <p:cNvPr id="5" name="Rektangel 4"/>
          <p:cNvSpPr/>
          <p:nvPr userDrawn="1"/>
        </p:nvSpPr>
        <p:spPr>
          <a:xfrm>
            <a:off x="180000" y="180000"/>
            <a:ext cx="8784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2" name="Tittel 1"/>
          <p:cNvSpPr>
            <a:spLocks noGrp="1"/>
          </p:cNvSpPr>
          <p:nvPr>
            <p:ph type="ctrTitle" hasCustomPrompt="1"/>
          </p:nvPr>
        </p:nvSpPr>
        <p:spPr>
          <a:xfrm>
            <a:off x="685800" y="1398380"/>
            <a:ext cx="7772400" cy="826971"/>
          </a:xfrm>
          <a:prstGeom prst="rect">
            <a:avLst/>
          </a:prstGeom>
        </p:spPr>
        <p:txBody>
          <a:bodyPr/>
          <a:lstStyle/>
          <a:p>
            <a:r>
              <a:rPr lang="nb-NO"/>
              <a:t>EDIT THIS TEXT</a:t>
            </a:r>
          </a:p>
        </p:txBody>
      </p:sp>
      <p:sp>
        <p:nvSpPr>
          <p:cNvPr id="3" name="Undertittel 2"/>
          <p:cNvSpPr>
            <a:spLocks noGrp="1"/>
          </p:cNvSpPr>
          <p:nvPr>
            <p:ph type="subTitle" idx="1" hasCustomPrompt="1"/>
          </p:nvPr>
        </p:nvSpPr>
        <p:spPr>
          <a:xfrm>
            <a:off x="1371600" y="2473779"/>
            <a:ext cx="6400800" cy="1314450"/>
          </a:xfrm>
          <a:prstGeom prst="rect">
            <a:avLst/>
          </a:prstGeo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776545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Image (2)">
    <p:spTree>
      <p:nvGrpSpPr>
        <p:cNvPr id="1" name=""/>
        <p:cNvGrpSpPr/>
        <p:nvPr/>
      </p:nvGrpSpPr>
      <p:grpSpPr>
        <a:xfrm>
          <a:off x="0" y="0"/>
          <a:ext cx="0" cy="0"/>
          <a:chOff x="0" y="0"/>
          <a:chExt cx="0" cy="0"/>
        </a:xfrm>
      </p:grpSpPr>
      <p:sp>
        <p:nvSpPr>
          <p:cNvPr id="3" name="Rektangel 2"/>
          <p:cNvSpPr/>
          <p:nvPr userDrawn="1"/>
        </p:nvSpPr>
        <p:spPr>
          <a:xfrm>
            <a:off x="180000" y="180000"/>
            <a:ext cx="4302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5" name="Undertittel 2"/>
          <p:cNvSpPr>
            <a:spLocks noGrp="1"/>
          </p:cNvSpPr>
          <p:nvPr>
            <p:ph type="subTitle" idx="1" hasCustomPrompt="1"/>
          </p:nvPr>
        </p:nvSpPr>
        <p:spPr>
          <a:xfrm>
            <a:off x="323528" y="512677"/>
            <a:ext cx="3960290" cy="3787265"/>
          </a:xfrm>
          <a:prstGeom prst="rect">
            <a:avLst/>
          </a:prstGeom>
        </p:spPr>
        <p:txBody>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
        <p:nvSpPr>
          <p:cNvPr id="6" name="Plassholder for bilde 4"/>
          <p:cNvSpPr>
            <a:spLocks noGrp="1"/>
          </p:cNvSpPr>
          <p:nvPr>
            <p:ph type="pic" sz="quarter" idx="11" hasCustomPrompt="1"/>
          </p:nvPr>
        </p:nvSpPr>
        <p:spPr>
          <a:xfrm>
            <a:off x="4662000" y="180000"/>
            <a:ext cx="4302000" cy="4291200"/>
          </a:xfrm>
          <a:prstGeom prst="rect">
            <a:avLst/>
          </a:prstGeom>
        </p:spPr>
        <p:txBody>
          <a:bodyPr>
            <a:normAutofit/>
          </a:bodyPr>
          <a:lstStyle>
            <a:lvl1pPr marL="0" indent="0">
              <a:buNone/>
              <a:defRPr sz="2000" baseline="0">
                <a:solidFill>
                  <a:srgbClr val="808080"/>
                </a:solidFill>
              </a:defRPr>
            </a:lvl1pPr>
          </a:lstStyle>
          <a:p>
            <a:r>
              <a:rPr lang="nb-NO" err="1"/>
              <a:t>Click</a:t>
            </a:r>
            <a:r>
              <a:rPr lang="nb-NO"/>
              <a:t> </a:t>
            </a:r>
            <a:r>
              <a:rPr lang="nb-NO" err="1"/>
              <a:t>icon</a:t>
            </a:r>
            <a:r>
              <a:rPr lang="nb-NO"/>
              <a:t> to </a:t>
            </a:r>
            <a:r>
              <a:rPr lang="nb-NO" err="1"/>
              <a:t>insert</a:t>
            </a:r>
            <a:r>
              <a:rPr lang="nb-NO"/>
              <a:t> image</a:t>
            </a:r>
          </a:p>
        </p:txBody>
      </p:sp>
    </p:spTree>
    <p:extLst>
      <p:ext uri="{BB962C8B-B14F-4D97-AF65-F5344CB8AC3E}">
        <p14:creationId xmlns:p14="http://schemas.microsoft.com/office/powerpoint/2010/main" val="2926781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Image (3)">
    <p:spTree>
      <p:nvGrpSpPr>
        <p:cNvPr id="1" name=""/>
        <p:cNvGrpSpPr/>
        <p:nvPr/>
      </p:nvGrpSpPr>
      <p:grpSpPr>
        <a:xfrm>
          <a:off x="0" y="0"/>
          <a:ext cx="0" cy="0"/>
          <a:chOff x="0" y="0"/>
          <a:chExt cx="0" cy="0"/>
        </a:xfrm>
      </p:grpSpPr>
      <p:sp>
        <p:nvSpPr>
          <p:cNvPr id="3" name="Plassholder for bilde 4"/>
          <p:cNvSpPr>
            <a:spLocks noGrp="1"/>
          </p:cNvSpPr>
          <p:nvPr>
            <p:ph type="pic" sz="quarter" idx="12" hasCustomPrompt="1"/>
          </p:nvPr>
        </p:nvSpPr>
        <p:spPr>
          <a:xfrm>
            <a:off x="6156000" y="180000"/>
            <a:ext cx="2808000" cy="4291200"/>
          </a:xfrm>
          <a:prstGeom prst="rect">
            <a:avLst/>
          </a:prstGeom>
        </p:spPr>
        <p:txBody>
          <a:bodyPr>
            <a:normAutofit/>
          </a:bodyPr>
          <a:lstStyle>
            <a:lvl1pPr marL="0" indent="0">
              <a:buNone/>
              <a:defRPr sz="1600" baseline="0">
                <a:solidFill>
                  <a:srgbClr val="808080"/>
                </a:solidFill>
              </a:defRPr>
            </a:lvl1pPr>
          </a:lstStyle>
          <a:p>
            <a:r>
              <a:rPr lang="nb-NO" err="1"/>
              <a:t>Click</a:t>
            </a:r>
            <a:r>
              <a:rPr lang="nb-NO"/>
              <a:t> </a:t>
            </a:r>
            <a:r>
              <a:rPr lang="nb-NO" err="1"/>
              <a:t>icon</a:t>
            </a:r>
            <a:r>
              <a:rPr lang="nb-NO"/>
              <a:t> to </a:t>
            </a:r>
            <a:r>
              <a:rPr lang="nb-NO" err="1"/>
              <a:t>insert</a:t>
            </a:r>
            <a:r>
              <a:rPr lang="nb-NO"/>
              <a:t> image</a:t>
            </a:r>
          </a:p>
        </p:txBody>
      </p:sp>
      <p:sp>
        <p:nvSpPr>
          <p:cNvPr id="4" name="Rektangel 3"/>
          <p:cNvSpPr/>
          <p:nvPr userDrawn="1"/>
        </p:nvSpPr>
        <p:spPr>
          <a:xfrm>
            <a:off x="180000" y="180000"/>
            <a:ext cx="5796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5" name="Undertittel 2"/>
          <p:cNvSpPr>
            <a:spLocks noGrp="1"/>
          </p:cNvSpPr>
          <p:nvPr>
            <p:ph type="subTitle" idx="1" hasCustomPrompt="1"/>
          </p:nvPr>
        </p:nvSpPr>
        <p:spPr>
          <a:xfrm>
            <a:off x="323528" y="512677"/>
            <a:ext cx="5400600" cy="3787265"/>
          </a:xfrm>
          <a:prstGeom prst="rect">
            <a:avLst/>
          </a:prstGeo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621501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Image (4)">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180000" y="180000"/>
            <a:ext cx="5796000" cy="4291200"/>
          </a:xfrm>
          <a:prstGeom prst="rect">
            <a:avLst/>
          </a:prstGeom>
        </p:spPr>
        <p:txBody>
          <a:bodyPr>
            <a:normAutofit/>
          </a:bodyPr>
          <a:lstStyle>
            <a:lvl1pPr marL="0" indent="0">
              <a:buNone/>
              <a:defRPr sz="1600" baseline="0"/>
            </a:lvl1pPr>
          </a:lstStyle>
          <a:p>
            <a:r>
              <a:rPr lang="nb-NO" err="1"/>
              <a:t>Click</a:t>
            </a:r>
            <a:r>
              <a:rPr lang="nb-NO"/>
              <a:t> </a:t>
            </a:r>
            <a:r>
              <a:rPr lang="nb-NO" err="1"/>
              <a:t>icon</a:t>
            </a:r>
            <a:r>
              <a:rPr lang="nb-NO"/>
              <a:t> to </a:t>
            </a:r>
            <a:r>
              <a:rPr lang="nb-NO" err="1"/>
              <a:t>insert</a:t>
            </a:r>
            <a:r>
              <a:rPr lang="nb-NO"/>
              <a:t> image</a:t>
            </a:r>
          </a:p>
        </p:txBody>
      </p:sp>
      <p:sp>
        <p:nvSpPr>
          <p:cNvPr id="4" name="Rektangel 3"/>
          <p:cNvSpPr/>
          <p:nvPr userDrawn="1"/>
        </p:nvSpPr>
        <p:spPr>
          <a:xfrm>
            <a:off x="6156000" y="180000"/>
            <a:ext cx="2808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5" name="Undertittel 2"/>
          <p:cNvSpPr>
            <a:spLocks noGrp="1"/>
          </p:cNvSpPr>
          <p:nvPr>
            <p:ph type="subTitle" idx="1" hasCustomPrompt="1"/>
          </p:nvPr>
        </p:nvSpPr>
        <p:spPr>
          <a:xfrm>
            <a:off x="6300192" y="512677"/>
            <a:ext cx="2520280" cy="3787265"/>
          </a:xfrm>
          <a:prstGeom prst="rect">
            <a:avLst/>
          </a:prstGeom>
        </p:spPr>
        <p:txBody>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26104303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2XImage">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79512" y="180000"/>
            <a:ext cx="2808000" cy="4291200"/>
          </a:xfrm>
          <a:prstGeom prst="rect">
            <a:avLst/>
          </a:prstGeom>
        </p:spPr>
        <p:txBody>
          <a:bodyPr>
            <a:normAutofit/>
          </a:bodyPr>
          <a:lstStyle>
            <a:lvl1pPr marL="0" indent="0">
              <a:buNone/>
              <a:defRPr sz="1600"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2" hasCustomPrompt="1"/>
          </p:nvPr>
        </p:nvSpPr>
        <p:spPr>
          <a:xfrm>
            <a:off x="6156000" y="180000"/>
            <a:ext cx="2808000" cy="4291200"/>
          </a:xfrm>
          <a:prstGeom prst="rect">
            <a:avLst/>
          </a:prstGeom>
        </p:spPr>
        <p:txBody>
          <a:bodyPr>
            <a:normAutofit/>
          </a:bodyPr>
          <a:lstStyle>
            <a:lvl1pPr marL="0" indent="0">
              <a:buNone/>
              <a:defRPr sz="1600" baseline="0"/>
            </a:lvl1pPr>
          </a:lstStyle>
          <a:p>
            <a:r>
              <a:rPr lang="nb-NO" err="1"/>
              <a:t>Click</a:t>
            </a:r>
            <a:r>
              <a:rPr lang="nb-NO"/>
              <a:t> </a:t>
            </a:r>
            <a:r>
              <a:rPr lang="nb-NO" err="1"/>
              <a:t>icon</a:t>
            </a:r>
            <a:r>
              <a:rPr lang="nb-NO"/>
              <a:t> to </a:t>
            </a:r>
            <a:r>
              <a:rPr lang="nb-NO" err="1"/>
              <a:t>insert</a:t>
            </a:r>
            <a:r>
              <a:rPr lang="nb-NO"/>
              <a:t> image</a:t>
            </a:r>
          </a:p>
        </p:txBody>
      </p:sp>
      <p:sp>
        <p:nvSpPr>
          <p:cNvPr id="5" name="Rektangel 4"/>
          <p:cNvSpPr/>
          <p:nvPr userDrawn="1"/>
        </p:nvSpPr>
        <p:spPr>
          <a:xfrm>
            <a:off x="3168000" y="180000"/>
            <a:ext cx="2808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6" name="Undertittel 2"/>
          <p:cNvSpPr>
            <a:spLocks noGrp="1"/>
          </p:cNvSpPr>
          <p:nvPr>
            <p:ph type="subTitle" idx="1" hasCustomPrompt="1"/>
          </p:nvPr>
        </p:nvSpPr>
        <p:spPr>
          <a:xfrm>
            <a:off x="3312000" y="512677"/>
            <a:ext cx="2520280" cy="3787265"/>
          </a:xfrm>
          <a:prstGeom prst="rect">
            <a:avLst/>
          </a:prstGeom>
        </p:spPr>
        <p:txBody>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30080025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X Image">
    <p:spTree>
      <p:nvGrpSpPr>
        <p:cNvPr id="1" name=""/>
        <p:cNvGrpSpPr/>
        <p:nvPr/>
      </p:nvGrpSpPr>
      <p:grpSpPr>
        <a:xfrm>
          <a:off x="0" y="0"/>
          <a:ext cx="0" cy="0"/>
          <a:chOff x="0" y="0"/>
          <a:chExt cx="0" cy="0"/>
        </a:xfrm>
      </p:grpSpPr>
      <p:sp>
        <p:nvSpPr>
          <p:cNvPr id="7" name="Plassholder for bilde 4"/>
          <p:cNvSpPr>
            <a:spLocks noGrp="1"/>
          </p:cNvSpPr>
          <p:nvPr>
            <p:ph type="pic" sz="quarter" idx="11" hasCustomPrompt="1"/>
          </p:nvPr>
        </p:nvSpPr>
        <p:spPr>
          <a:xfrm>
            <a:off x="4662000" y="180000"/>
            <a:ext cx="4302000" cy="4291200"/>
          </a:xfrm>
          <a:prstGeom prst="rect">
            <a:avLst/>
          </a:prstGeom>
        </p:spPr>
        <p:txBody>
          <a:bodyPr>
            <a:normAutofit/>
          </a:bodyPr>
          <a:lstStyle>
            <a:lvl1pPr marL="0" indent="0">
              <a:buNone/>
              <a:defRPr sz="2000" baseline="0"/>
            </a:lvl1pPr>
          </a:lstStyle>
          <a:p>
            <a:r>
              <a:rPr lang="nb-NO" err="1"/>
              <a:t>Click</a:t>
            </a:r>
            <a:r>
              <a:rPr lang="nb-NO"/>
              <a:t> </a:t>
            </a:r>
            <a:r>
              <a:rPr lang="nb-NO" err="1"/>
              <a:t>icon</a:t>
            </a:r>
            <a:r>
              <a:rPr lang="nb-NO"/>
              <a:t> to </a:t>
            </a:r>
            <a:r>
              <a:rPr lang="nb-NO" err="1"/>
              <a:t>insert</a:t>
            </a:r>
            <a:r>
              <a:rPr lang="nb-NO"/>
              <a:t> image</a:t>
            </a:r>
          </a:p>
        </p:txBody>
      </p:sp>
      <p:sp>
        <p:nvSpPr>
          <p:cNvPr id="8" name="Plassholder for bilde 4"/>
          <p:cNvSpPr>
            <a:spLocks noGrp="1"/>
          </p:cNvSpPr>
          <p:nvPr>
            <p:ph type="pic" sz="quarter" idx="10" hasCustomPrompt="1"/>
          </p:nvPr>
        </p:nvSpPr>
        <p:spPr>
          <a:xfrm>
            <a:off x="179512" y="180000"/>
            <a:ext cx="4302000" cy="4291200"/>
          </a:xfrm>
          <a:prstGeom prst="rect">
            <a:avLst/>
          </a:prstGeom>
        </p:spPr>
        <p:txBody>
          <a:bodyPr>
            <a:normAutofit/>
          </a:bodyPr>
          <a:lstStyle>
            <a:lvl1pPr marL="0" indent="0">
              <a:buNone/>
              <a:defRPr sz="2000" baseline="0"/>
            </a:lvl1pPr>
          </a:lstStyle>
          <a:p>
            <a:r>
              <a:rPr lang="nb-NO" err="1"/>
              <a:t>Click</a:t>
            </a:r>
            <a:r>
              <a:rPr lang="nb-NO"/>
              <a:t> </a:t>
            </a:r>
            <a:r>
              <a:rPr lang="nb-NO" err="1"/>
              <a:t>icon</a:t>
            </a:r>
            <a:r>
              <a:rPr lang="nb-NO"/>
              <a:t> to </a:t>
            </a:r>
            <a:r>
              <a:rPr lang="nb-NO" err="1"/>
              <a:t>insert</a:t>
            </a:r>
            <a:r>
              <a:rPr lang="nb-NO"/>
              <a:t> image</a:t>
            </a:r>
          </a:p>
        </p:txBody>
      </p:sp>
    </p:spTree>
    <p:extLst>
      <p:ext uri="{BB962C8B-B14F-4D97-AF65-F5344CB8AC3E}">
        <p14:creationId xmlns:p14="http://schemas.microsoft.com/office/powerpoint/2010/main" val="18473185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 X Image/Text">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4662000" y="180000"/>
            <a:ext cx="4302000" cy="2055600"/>
          </a:xfrm>
          <a:prstGeom prst="rect">
            <a:avLst/>
          </a:prstGeom>
        </p:spPr>
        <p:txBody>
          <a:bodyPr>
            <a:normAutofit/>
          </a:bodyPr>
          <a:lstStyle>
            <a:lvl1pPr marL="0" indent="0">
              <a:buNone/>
              <a:defRPr sz="2000"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0" hasCustomPrompt="1"/>
          </p:nvPr>
        </p:nvSpPr>
        <p:spPr>
          <a:xfrm>
            <a:off x="179512" y="180000"/>
            <a:ext cx="4302000" cy="2055600"/>
          </a:xfrm>
          <a:prstGeom prst="rect">
            <a:avLst/>
          </a:prstGeom>
        </p:spPr>
        <p:txBody>
          <a:bodyPr>
            <a:normAutofit/>
          </a:bodyPr>
          <a:lstStyle>
            <a:lvl1pPr marL="0" indent="0">
              <a:buNone/>
              <a:defRPr sz="2000" baseline="0"/>
            </a:lvl1pPr>
          </a:lstStyle>
          <a:p>
            <a:r>
              <a:rPr lang="nb-NO" err="1"/>
              <a:t>Click</a:t>
            </a:r>
            <a:r>
              <a:rPr lang="nb-NO"/>
              <a:t> </a:t>
            </a:r>
            <a:r>
              <a:rPr lang="nb-NO" err="1"/>
              <a:t>icon</a:t>
            </a:r>
            <a:r>
              <a:rPr lang="nb-NO"/>
              <a:t> to </a:t>
            </a:r>
            <a:r>
              <a:rPr lang="nb-NO" err="1"/>
              <a:t>insert</a:t>
            </a:r>
            <a:r>
              <a:rPr lang="nb-NO"/>
              <a:t> image</a:t>
            </a:r>
          </a:p>
        </p:txBody>
      </p:sp>
      <p:sp>
        <p:nvSpPr>
          <p:cNvPr id="5" name="Rektangel 4"/>
          <p:cNvSpPr/>
          <p:nvPr userDrawn="1"/>
        </p:nvSpPr>
        <p:spPr>
          <a:xfrm>
            <a:off x="180000" y="2415600"/>
            <a:ext cx="4302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6" name="Rektangel 5"/>
          <p:cNvSpPr/>
          <p:nvPr userDrawn="1"/>
        </p:nvSpPr>
        <p:spPr>
          <a:xfrm>
            <a:off x="4662000" y="2415600"/>
            <a:ext cx="4302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10" name="Plassholder for tekst 16"/>
          <p:cNvSpPr>
            <a:spLocks noGrp="1"/>
          </p:cNvSpPr>
          <p:nvPr>
            <p:ph type="body" sz="quarter" idx="13" hasCustomPrompt="1"/>
          </p:nvPr>
        </p:nvSpPr>
        <p:spPr>
          <a:xfrm>
            <a:off x="323528" y="2500313"/>
            <a:ext cx="4032448" cy="1871662"/>
          </a:xfrm>
          <a:prstGeom prst="rect">
            <a:avLst/>
          </a:prstGeom>
        </p:spPr>
        <p:txBody>
          <a:bodyPr vert="horz" anchor="ctr" anchorCtr="0"/>
          <a:lstStyle>
            <a:lvl1pPr marL="0" indent="0" algn="ctr">
              <a:buNone/>
              <a:defRPr sz="1600"/>
            </a:lvl1pPr>
          </a:lstStyle>
          <a:p>
            <a:pPr lvl="0"/>
            <a:r>
              <a:rPr lang="nb-NO"/>
              <a:t>Edit </a:t>
            </a:r>
            <a:r>
              <a:rPr lang="nb-NO" err="1"/>
              <a:t>this</a:t>
            </a:r>
            <a:r>
              <a:rPr lang="nb-NO"/>
              <a:t> </a:t>
            </a:r>
            <a:r>
              <a:rPr lang="nb-NO" err="1"/>
              <a:t>text</a:t>
            </a:r>
            <a:endParaRPr lang="nb-NO"/>
          </a:p>
        </p:txBody>
      </p:sp>
      <p:sp>
        <p:nvSpPr>
          <p:cNvPr id="11" name="Plassholder for tekst 16"/>
          <p:cNvSpPr>
            <a:spLocks noGrp="1"/>
          </p:cNvSpPr>
          <p:nvPr>
            <p:ph type="body" sz="quarter" idx="14" hasCustomPrompt="1"/>
          </p:nvPr>
        </p:nvSpPr>
        <p:spPr>
          <a:xfrm>
            <a:off x="4788024" y="2506356"/>
            <a:ext cx="4032448" cy="1871662"/>
          </a:xfrm>
          <a:prstGeom prst="rect">
            <a:avLst/>
          </a:prstGeom>
        </p:spPr>
        <p:txBody>
          <a:bodyPr vert="horz" anchor="ctr" anchorCtr="0"/>
          <a:lstStyle>
            <a:lvl1pPr marL="0" indent="0" algn="ctr">
              <a:buNone/>
              <a:defRPr sz="1600"/>
            </a:lvl1pPr>
          </a:lstStyle>
          <a:p>
            <a:pPr lvl="0"/>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7258764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X Image">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79512" y="180000"/>
            <a:ext cx="2808000" cy="4291200"/>
          </a:xfrm>
          <a:prstGeom prst="rect">
            <a:avLst/>
          </a:prstGeom>
        </p:spPr>
        <p:txBody>
          <a:bodyPr>
            <a:normAutofit/>
          </a:bodyPr>
          <a:lstStyle>
            <a:lvl1pPr marL="0" indent="0">
              <a:buNone/>
              <a:defRPr sz="1600"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1" hasCustomPrompt="1"/>
          </p:nvPr>
        </p:nvSpPr>
        <p:spPr>
          <a:xfrm>
            <a:off x="3168000" y="180000"/>
            <a:ext cx="2808000" cy="4291200"/>
          </a:xfrm>
          <a:prstGeom prst="rect">
            <a:avLst/>
          </a:prstGeom>
        </p:spPr>
        <p:txBody>
          <a:bodyPr>
            <a:normAutofit/>
          </a:bodyPr>
          <a:lstStyle>
            <a:lvl1pPr marL="0" indent="0">
              <a:buNone/>
              <a:defRPr sz="1600" baseline="0"/>
            </a:lvl1pPr>
          </a:lstStyle>
          <a:p>
            <a:r>
              <a:rPr lang="nb-NO" err="1"/>
              <a:t>Click</a:t>
            </a:r>
            <a:r>
              <a:rPr lang="nb-NO"/>
              <a:t> </a:t>
            </a:r>
            <a:r>
              <a:rPr lang="nb-NO" err="1"/>
              <a:t>icon</a:t>
            </a:r>
            <a:r>
              <a:rPr lang="nb-NO"/>
              <a:t> to </a:t>
            </a:r>
            <a:r>
              <a:rPr lang="nb-NO" err="1"/>
              <a:t>insert</a:t>
            </a:r>
            <a:r>
              <a:rPr lang="nb-NO"/>
              <a:t> image</a:t>
            </a:r>
          </a:p>
        </p:txBody>
      </p:sp>
      <p:sp>
        <p:nvSpPr>
          <p:cNvPr id="5" name="Plassholder for bilde 4"/>
          <p:cNvSpPr>
            <a:spLocks noGrp="1"/>
          </p:cNvSpPr>
          <p:nvPr>
            <p:ph type="pic" sz="quarter" idx="12" hasCustomPrompt="1"/>
          </p:nvPr>
        </p:nvSpPr>
        <p:spPr>
          <a:xfrm>
            <a:off x="6156000" y="180000"/>
            <a:ext cx="2808000" cy="4291200"/>
          </a:xfrm>
          <a:prstGeom prst="rect">
            <a:avLst/>
          </a:prstGeom>
        </p:spPr>
        <p:txBody>
          <a:bodyPr>
            <a:normAutofit/>
          </a:bodyPr>
          <a:lstStyle>
            <a:lvl1pPr marL="0" indent="0">
              <a:buNone/>
              <a:defRPr sz="1600" baseline="0"/>
            </a:lvl1pPr>
          </a:lstStyle>
          <a:p>
            <a:r>
              <a:rPr lang="nb-NO" err="1"/>
              <a:t>Click</a:t>
            </a:r>
            <a:r>
              <a:rPr lang="nb-NO"/>
              <a:t> </a:t>
            </a:r>
            <a:r>
              <a:rPr lang="nb-NO" err="1"/>
              <a:t>icon</a:t>
            </a:r>
            <a:r>
              <a:rPr lang="nb-NO"/>
              <a:t> to </a:t>
            </a:r>
            <a:r>
              <a:rPr lang="nb-NO" err="1"/>
              <a:t>insert</a:t>
            </a:r>
            <a:r>
              <a:rPr lang="nb-NO"/>
              <a:t> image</a:t>
            </a:r>
          </a:p>
        </p:txBody>
      </p:sp>
    </p:spTree>
    <p:extLst>
      <p:ext uri="{BB962C8B-B14F-4D97-AF65-F5344CB8AC3E}">
        <p14:creationId xmlns:p14="http://schemas.microsoft.com/office/powerpoint/2010/main" val="32488375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 X Image/Text">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79512" y="180000"/>
            <a:ext cx="2808000" cy="20556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1" hasCustomPrompt="1"/>
          </p:nvPr>
        </p:nvSpPr>
        <p:spPr>
          <a:xfrm>
            <a:off x="3168000" y="180000"/>
            <a:ext cx="2808000" cy="20556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
        <p:nvSpPr>
          <p:cNvPr id="5" name="Plassholder for bilde 4"/>
          <p:cNvSpPr>
            <a:spLocks noGrp="1"/>
          </p:cNvSpPr>
          <p:nvPr>
            <p:ph type="pic" sz="quarter" idx="12" hasCustomPrompt="1"/>
          </p:nvPr>
        </p:nvSpPr>
        <p:spPr>
          <a:xfrm>
            <a:off x="6156000" y="180000"/>
            <a:ext cx="2808000" cy="20556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
        <p:nvSpPr>
          <p:cNvPr id="6" name="Rektangel 5"/>
          <p:cNvSpPr/>
          <p:nvPr userDrawn="1"/>
        </p:nvSpPr>
        <p:spPr>
          <a:xfrm>
            <a:off x="180000" y="2415600"/>
            <a:ext cx="2808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7" name="Rektangel 6"/>
          <p:cNvSpPr/>
          <p:nvPr userDrawn="1"/>
        </p:nvSpPr>
        <p:spPr>
          <a:xfrm>
            <a:off x="3168000" y="2419542"/>
            <a:ext cx="2808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8" name="Rektangel 7"/>
          <p:cNvSpPr/>
          <p:nvPr userDrawn="1"/>
        </p:nvSpPr>
        <p:spPr>
          <a:xfrm>
            <a:off x="6156000" y="2419542"/>
            <a:ext cx="2808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10" name="Undertittel 2"/>
          <p:cNvSpPr>
            <a:spLocks noGrp="1"/>
          </p:cNvSpPr>
          <p:nvPr>
            <p:ph type="subTitle" idx="1" hasCustomPrompt="1"/>
          </p:nvPr>
        </p:nvSpPr>
        <p:spPr>
          <a:xfrm>
            <a:off x="251520" y="2499742"/>
            <a:ext cx="2663984" cy="1872208"/>
          </a:xfrm>
          <a:prstGeom prst="rect">
            <a:avLst/>
          </a:prstGeom>
          <a:ln>
            <a:noFill/>
          </a:ln>
        </p:spPr>
        <p:txBody>
          <a:bodyPr anchor="ctr" anchorCtr="0"/>
          <a:lstStyle>
            <a:lvl1pPr marL="0" indent="0" algn="ctr">
              <a:buNone/>
              <a:defRPr sz="1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
        <p:nvSpPr>
          <p:cNvPr id="17" name="Plassholder for tekst 16"/>
          <p:cNvSpPr>
            <a:spLocks noGrp="1"/>
          </p:cNvSpPr>
          <p:nvPr>
            <p:ph type="body" sz="quarter" idx="13" hasCustomPrompt="1"/>
          </p:nvPr>
        </p:nvSpPr>
        <p:spPr>
          <a:xfrm>
            <a:off x="3276600" y="2500313"/>
            <a:ext cx="2590800" cy="1871662"/>
          </a:xfrm>
          <a:prstGeom prst="rect">
            <a:avLst/>
          </a:prstGeom>
        </p:spPr>
        <p:txBody>
          <a:bodyPr vert="horz" anchor="ctr" anchorCtr="0"/>
          <a:lstStyle>
            <a:lvl1pPr marL="0" indent="0" algn="ctr">
              <a:buNone/>
              <a:defRPr sz="1600"/>
            </a:lvl1pPr>
          </a:lstStyle>
          <a:p>
            <a:pPr lvl="0"/>
            <a:r>
              <a:rPr lang="nb-NO"/>
              <a:t>Edit </a:t>
            </a:r>
            <a:r>
              <a:rPr lang="nb-NO" err="1"/>
              <a:t>this</a:t>
            </a:r>
            <a:r>
              <a:rPr lang="nb-NO"/>
              <a:t> </a:t>
            </a:r>
            <a:r>
              <a:rPr lang="nb-NO" err="1"/>
              <a:t>text</a:t>
            </a:r>
            <a:endParaRPr lang="nb-NO"/>
          </a:p>
        </p:txBody>
      </p:sp>
      <p:sp>
        <p:nvSpPr>
          <p:cNvPr id="18" name="Plassholder for tekst 16"/>
          <p:cNvSpPr>
            <a:spLocks noGrp="1"/>
          </p:cNvSpPr>
          <p:nvPr>
            <p:ph type="body" sz="quarter" idx="14" hasCustomPrompt="1"/>
          </p:nvPr>
        </p:nvSpPr>
        <p:spPr>
          <a:xfrm>
            <a:off x="6264000" y="2507784"/>
            <a:ext cx="2590800" cy="1871662"/>
          </a:xfrm>
          <a:prstGeom prst="rect">
            <a:avLst/>
          </a:prstGeom>
        </p:spPr>
        <p:txBody>
          <a:bodyPr vert="horz" anchor="ctr" anchorCtr="0"/>
          <a:lstStyle>
            <a:lvl1pPr marL="0" indent="0" algn="ctr">
              <a:buNone/>
              <a:defRPr sz="1600"/>
            </a:lvl1pPr>
          </a:lstStyle>
          <a:p>
            <a:pPr lvl="0"/>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42809840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 X Image">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4662000" y="180000"/>
            <a:ext cx="4302000" cy="2055600"/>
          </a:xfrm>
          <a:prstGeom prst="rect">
            <a:avLst/>
          </a:prstGeom>
        </p:spPr>
        <p:txBody>
          <a:bodyPr>
            <a:normAutofit/>
          </a:bodyPr>
          <a:lstStyle>
            <a:lvl1pPr marL="0" indent="0">
              <a:buNone/>
              <a:defRPr sz="2000"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0" hasCustomPrompt="1"/>
          </p:nvPr>
        </p:nvSpPr>
        <p:spPr>
          <a:xfrm>
            <a:off x="179512" y="180000"/>
            <a:ext cx="4302000" cy="2055600"/>
          </a:xfrm>
          <a:prstGeom prst="rect">
            <a:avLst/>
          </a:prstGeom>
        </p:spPr>
        <p:txBody>
          <a:bodyPr>
            <a:normAutofit/>
          </a:bodyPr>
          <a:lstStyle>
            <a:lvl1pPr marL="0" indent="0">
              <a:buNone/>
              <a:defRPr sz="2000" baseline="0"/>
            </a:lvl1pPr>
          </a:lstStyle>
          <a:p>
            <a:r>
              <a:rPr lang="nb-NO" err="1"/>
              <a:t>Click</a:t>
            </a:r>
            <a:r>
              <a:rPr lang="nb-NO"/>
              <a:t> </a:t>
            </a:r>
            <a:r>
              <a:rPr lang="nb-NO" err="1"/>
              <a:t>icon</a:t>
            </a:r>
            <a:r>
              <a:rPr lang="nb-NO"/>
              <a:t> to </a:t>
            </a:r>
            <a:r>
              <a:rPr lang="nb-NO" err="1"/>
              <a:t>insert</a:t>
            </a:r>
            <a:r>
              <a:rPr lang="nb-NO"/>
              <a:t> image</a:t>
            </a:r>
          </a:p>
        </p:txBody>
      </p:sp>
      <p:sp>
        <p:nvSpPr>
          <p:cNvPr id="5" name="Plassholder for bilde 4"/>
          <p:cNvSpPr>
            <a:spLocks noGrp="1"/>
          </p:cNvSpPr>
          <p:nvPr>
            <p:ph type="pic" sz="quarter" idx="12" hasCustomPrompt="1"/>
          </p:nvPr>
        </p:nvSpPr>
        <p:spPr>
          <a:xfrm>
            <a:off x="4662000" y="2421617"/>
            <a:ext cx="4302000" cy="2055600"/>
          </a:xfrm>
          <a:prstGeom prst="rect">
            <a:avLst/>
          </a:prstGeom>
        </p:spPr>
        <p:txBody>
          <a:bodyPr>
            <a:normAutofit/>
          </a:bodyPr>
          <a:lstStyle>
            <a:lvl1pPr marL="0" indent="0">
              <a:buNone/>
              <a:defRPr sz="2000" baseline="0"/>
            </a:lvl1pPr>
          </a:lstStyle>
          <a:p>
            <a:r>
              <a:rPr lang="nb-NO" err="1"/>
              <a:t>Click</a:t>
            </a:r>
            <a:r>
              <a:rPr lang="nb-NO"/>
              <a:t> </a:t>
            </a:r>
            <a:r>
              <a:rPr lang="nb-NO" err="1"/>
              <a:t>icon</a:t>
            </a:r>
            <a:r>
              <a:rPr lang="nb-NO"/>
              <a:t> to </a:t>
            </a:r>
            <a:r>
              <a:rPr lang="nb-NO" err="1"/>
              <a:t>insert</a:t>
            </a:r>
            <a:r>
              <a:rPr lang="nb-NO"/>
              <a:t> image</a:t>
            </a:r>
          </a:p>
        </p:txBody>
      </p:sp>
      <p:sp>
        <p:nvSpPr>
          <p:cNvPr id="6" name="Plassholder for bilde 4"/>
          <p:cNvSpPr>
            <a:spLocks noGrp="1"/>
          </p:cNvSpPr>
          <p:nvPr>
            <p:ph type="pic" sz="quarter" idx="13" hasCustomPrompt="1"/>
          </p:nvPr>
        </p:nvSpPr>
        <p:spPr>
          <a:xfrm>
            <a:off x="179512" y="2415600"/>
            <a:ext cx="4302000" cy="2055600"/>
          </a:xfrm>
          <a:prstGeom prst="rect">
            <a:avLst/>
          </a:prstGeom>
        </p:spPr>
        <p:txBody>
          <a:bodyPr>
            <a:normAutofit/>
          </a:bodyPr>
          <a:lstStyle>
            <a:lvl1pPr marL="0" indent="0">
              <a:buNone/>
              <a:defRPr sz="2000" baseline="0"/>
            </a:lvl1pPr>
          </a:lstStyle>
          <a:p>
            <a:r>
              <a:rPr lang="nb-NO" err="1"/>
              <a:t>Click</a:t>
            </a:r>
            <a:r>
              <a:rPr lang="nb-NO"/>
              <a:t> </a:t>
            </a:r>
            <a:r>
              <a:rPr lang="nb-NO" err="1"/>
              <a:t>icon</a:t>
            </a:r>
            <a:r>
              <a:rPr lang="nb-NO"/>
              <a:t> to </a:t>
            </a:r>
            <a:r>
              <a:rPr lang="nb-NO" err="1"/>
              <a:t>insert</a:t>
            </a:r>
            <a:r>
              <a:rPr lang="nb-NO"/>
              <a:t> image</a:t>
            </a:r>
          </a:p>
        </p:txBody>
      </p:sp>
    </p:spTree>
    <p:extLst>
      <p:ext uri="{BB962C8B-B14F-4D97-AF65-F5344CB8AC3E}">
        <p14:creationId xmlns:p14="http://schemas.microsoft.com/office/powerpoint/2010/main" val="21672494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 X Image">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79512" y="180000"/>
            <a:ext cx="2808000" cy="20556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1" hasCustomPrompt="1"/>
          </p:nvPr>
        </p:nvSpPr>
        <p:spPr>
          <a:xfrm>
            <a:off x="3168000" y="180000"/>
            <a:ext cx="2808000" cy="20556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
        <p:nvSpPr>
          <p:cNvPr id="5" name="Plassholder for bilde 4"/>
          <p:cNvSpPr>
            <a:spLocks noGrp="1"/>
          </p:cNvSpPr>
          <p:nvPr>
            <p:ph type="pic" sz="quarter" idx="12" hasCustomPrompt="1"/>
          </p:nvPr>
        </p:nvSpPr>
        <p:spPr>
          <a:xfrm>
            <a:off x="6156000" y="180000"/>
            <a:ext cx="2808000" cy="20556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
        <p:nvSpPr>
          <p:cNvPr id="6" name="Plassholder for bilde 4"/>
          <p:cNvSpPr>
            <a:spLocks noGrp="1"/>
          </p:cNvSpPr>
          <p:nvPr>
            <p:ph type="pic" sz="quarter" idx="13" hasCustomPrompt="1"/>
          </p:nvPr>
        </p:nvSpPr>
        <p:spPr>
          <a:xfrm>
            <a:off x="179512" y="2415600"/>
            <a:ext cx="2808000" cy="20556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
        <p:nvSpPr>
          <p:cNvPr id="7" name="Plassholder for bilde 4"/>
          <p:cNvSpPr>
            <a:spLocks noGrp="1"/>
          </p:cNvSpPr>
          <p:nvPr>
            <p:ph type="pic" sz="quarter" idx="14" hasCustomPrompt="1"/>
          </p:nvPr>
        </p:nvSpPr>
        <p:spPr>
          <a:xfrm>
            <a:off x="3168000" y="2415600"/>
            <a:ext cx="2808000" cy="20556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
        <p:nvSpPr>
          <p:cNvPr id="8" name="Plassholder for bilde 4"/>
          <p:cNvSpPr>
            <a:spLocks noGrp="1"/>
          </p:cNvSpPr>
          <p:nvPr>
            <p:ph type="pic" sz="quarter" idx="15" hasCustomPrompt="1"/>
          </p:nvPr>
        </p:nvSpPr>
        <p:spPr>
          <a:xfrm>
            <a:off x="6156000" y="2415600"/>
            <a:ext cx="2808000" cy="20556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Tree>
    <p:extLst>
      <p:ext uri="{BB962C8B-B14F-4D97-AF65-F5344CB8AC3E}">
        <p14:creationId xmlns:p14="http://schemas.microsoft.com/office/powerpoint/2010/main" val="3946366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6" name="Rektangel 5"/>
          <p:cNvSpPr/>
          <p:nvPr userDrawn="1"/>
        </p:nvSpPr>
        <p:spPr>
          <a:xfrm>
            <a:off x="180000" y="180000"/>
            <a:ext cx="8784000" cy="42912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5" name="Tittel 1"/>
          <p:cNvSpPr>
            <a:spLocks noGrp="1"/>
          </p:cNvSpPr>
          <p:nvPr>
            <p:ph type="ctrTitle" hasCustomPrompt="1"/>
          </p:nvPr>
        </p:nvSpPr>
        <p:spPr>
          <a:xfrm>
            <a:off x="685800" y="1799201"/>
            <a:ext cx="7772400" cy="1102519"/>
          </a:xfrm>
          <a:prstGeom prst="rect">
            <a:avLst/>
          </a:prstGeom>
        </p:spPr>
        <p:txBody>
          <a:bodyPr/>
          <a:lstStyle>
            <a:lvl1pPr algn="ctr">
              <a:defRPr>
                <a:solidFill>
                  <a:schemeClr val="bg1"/>
                </a:solidFill>
              </a:defRPr>
            </a:lvl1pPr>
          </a:lstStyle>
          <a:p>
            <a:r>
              <a:rPr lang="nb-NO"/>
              <a:t>EDIT THIS TEXT</a:t>
            </a:r>
          </a:p>
        </p:txBody>
      </p:sp>
    </p:spTree>
    <p:extLst>
      <p:ext uri="{BB962C8B-B14F-4D97-AF65-F5344CB8AC3E}">
        <p14:creationId xmlns:p14="http://schemas.microsoft.com/office/powerpoint/2010/main" val="32626459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3" name="Bild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0558766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b-NO"/>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a16="http://schemas.microsoft.com/office/drawing/2014/main" id="{DDA5A5CD-C714-4764-B699-608D20D4F18A}"/>
              </a:ext>
            </a:extLst>
          </p:cNvPr>
          <p:cNvSpPr>
            <a:spLocks noGrp="1"/>
          </p:cNvSpPr>
          <p:nvPr>
            <p:ph type="dt" sz="half" idx="10"/>
          </p:nvPr>
        </p:nvSpPr>
        <p:spPr>
          <a:xfrm>
            <a:off x="0" y="0"/>
            <a:ext cx="0" cy="0"/>
          </a:xfrm>
        </p:spPr>
        <p:txBody>
          <a:bodyPr/>
          <a:lstStyle>
            <a:lvl1pPr>
              <a:defRPr/>
            </a:lvl1pPr>
          </a:lstStyle>
          <a:p>
            <a:pPr>
              <a:defRPr/>
            </a:pPr>
            <a:fld id="{7F340A74-BE45-4BC7-BFC3-EF94E2F9158C}" type="datetimeFigureOut">
              <a:rPr lang="nb-NO"/>
              <a:pPr>
                <a:defRPr/>
              </a:pPr>
              <a:t>16.07.2024</a:t>
            </a:fld>
            <a:endParaRPr lang="nb-NO"/>
          </a:p>
        </p:txBody>
      </p:sp>
      <p:sp>
        <p:nvSpPr>
          <p:cNvPr id="5" name="Footer Placeholder 4">
            <a:extLst>
              <a:ext uri="{FF2B5EF4-FFF2-40B4-BE49-F238E27FC236}">
                <a16:creationId xmlns:a16="http://schemas.microsoft.com/office/drawing/2014/main" id="{421FED71-B9C6-4A30-9FB6-0983C0F740C2}"/>
              </a:ext>
            </a:extLst>
          </p:cNvPr>
          <p:cNvSpPr>
            <a:spLocks noGrp="1"/>
          </p:cNvSpPr>
          <p:nvPr>
            <p:ph type="ftr" sz="quarter" idx="11"/>
          </p:nvPr>
        </p:nvSpPr>
        <p:spPr>
          <a:xfrm>
            <a:off x="0" y="0"/>
            <a:ext cx="0" cy="0"/>
          </a:xfrm>
        </p:spPr>
        <p:txBody>
          <a:bodyPr/>
          <a:lstStyle>
            <a:lvl1pPr>
              <a:defRPr/>
            </a:lvl1pPr>
          </a:lstStyle>
          <a:p>
            <a:pPr>
              <a:defRPr/>
            </a:pPr>
            <a:endParaRPr lang="nb-NO"/>
          </a:p>
        </p:txBody>
      </p:sp>
      <p:sp>
        <p:nvSpPr>
          <p:cNvPr id="6" name="Slide Number Placeholder 5">
            <a:extLst>
              <a:ext uri="{FF2B5EF4-FFF2-40B4-BE49-F238E27FC236}">
                <a16:creationId xmlns:a16="http://schemas.microsoft.com/office/drawing/2014/main" id="{74953CFA-3C3B-45AE-9B1F-1BE3E526329D}"/>
              </a:ext>
            </a:extLst>
          </p:cNvPr>
          <p:cNvSpPr>
            <a:spLocks noGrp="1"/>
          </p:cNvSpPr>
          <p:nvPr>
            <p:ph type="sldNum" sz="quarter" idx="12"/>
          </p:nvPr>
        </p:nvSpPr>
        <p:spPr>
          <a:xfrm>
            <a:off x="0" y="0"/>
            <a:ext cx="0" cy="0"/>
          </a:xfrm>
        </p:spPr>
        <p:txBody>
          <a:bodyPr/>
          <a:lstStyle>
            <a:lvl1pPr>
              <a:defRPr/>
            </a:lvl1pPr>
          </a:lstStyle>
          <a:p>
            <a:pPr>
              <a:defRPr/>
            </a:pPr>
            <a:fld id="{1AA2A4FA-08D5-4338-A674-025CDF525595}" type="slidenum">
              <a:rPr lang="nb-NO"/>
              <a:pPr>
                <a:defRPr/>
              </a:pPr>
              <a:t>‹Nº›</a:t>
            </a:fld>
            <a:endParaRPr lang="nb-NO"/>
          </a:p>
        </p:txBody>
      </p:sp>
    </p:spTree>
    <p:extLst>
      <p:ext uri="{BB962C8B-B14F-4D97-AF65-F5344CB8AC3E}">
        <p14:creationId xmlns:p14="http://schemas.microsoft.com/office/powerpoint/2010/main" val="32390111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7FB659B5-1865-49BA-846C-92611DF05DA4}" type="datetimeFigureOut">
              <a:rPr kumimoji="0" lang="nb-NO" sz="1800" b="0" i="0" u="none" strike="noStrike" kern="1200" cap="none" spc="0" normalizeH="0" baseline="0" noProof="0" smtClean="0">
                <a:ln>
                  <a:noFill/>
                </a:ln>
                <a:solidFill>
                  <a:prstClr val="black"/>
                </a:solidFill>
                <a:effectLst/>
                <a:uLnTx/>
                <a:uFillTx/>
                <a:latin typeface="Franklin Gothic Book"/>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16.07.2024</a:t>
            </a:fld>
            <a:endParaRPr kumimoji="0" lang="nb-NO" sz="18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3" name="Footer Placeholder 2"/>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4" name="Slide Number Placeholder 3"/>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E8EC74BD-A312-4478-B182-CC509956761D}" type="slidenum">
              <a:rPr kumimoji="0" lang="nb-NO" sz="1800" b="0" i="0" u="none" strike="noStrike" kern="1200" cap="none" spc="0" normalizeH="0" baseline="0" noProof="0" smtClean="0">
                <a:ln>
                  <a:noFill/>
                </a:ln>
                <a:solidFill>
                  <a:prstClr val="black"/>
                </a:solidFill>
                <a:effectLst/>
                <a:uLnTx/>
                <a:uFillTx/>
                <a:latin typeface="Franklin Gothic Book"/>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‹Nº›</a:t>
            </a:fld>
            <a:endParaRPr kumimoji="0" lang="nb-NO" sz="1800" b="0" i="0" u="none" strike="noStrike" kern="1200" cap="none" spc="0" normalizeH="0" baseline="0" noProof="0">
              <a:ln>
                <a:noFill/>
              </a:ln>
              <a:solidFill>
                <a:prstClr val="black"/>
              </a:solidFill>
              <a:effectLst/>
              <a:uLnTx/>
              <a:uFillTx/>
              <a:latin typeface="Franklin Gothic Book"/>
              <a:ea typeface="+mn-ea"/>
              <a:cs typeface="+mn-cs"/>
            </a:endParaRPr>
          </a:p>
        </p:txBody>
      </p:sp>
    </p:spTree>
    <p:extLst>
      <p:ext uri="{BB962C8B-B14F-4D97-AF65-F5344CB8AC3E}">
        <p14:creationId xmlns:p14="http://schemas.microsoft.com/office/powerpoint/2010/main" val="212697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slide">
    <p:spTree>
      <p:nvGrpSpPr>
        <p:cNvPr id="1" name=""/>
        <p:cNvGrpSpPr/>
        <p:nvPr/>
      </p:nvGrpSpPr>
      <p:grpSpPr>
        <a:xfrm>
          <a:off x="0" y="0"/>
          <a:ext cx="0" cy="0"/>
          <a:chOff x="0" y="0"/>
          <a:chExt cx="0" cy="0"/>
        </a:xfrm>
      </p:grpSpPr>
      <p:sp>
        <p:nvSpPr>
          <p:cNvPr id="4" name="Rektangel 3"/>
          <p:cNvSpPr/>
          <p:nvPr userDrawn="1"/>
        </p:nvSpPr>
        <p:spPr>
          <a:xfrm>
            <a:off x="180000" y="180000"/>
            <a:ext cx="8784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2" name="Tittel 1"/>
          <p:cNvSpPr>
            <a:spLocks noGrp="1"/>
          </p:cNvSpPr>
          <p:nvPr>
            <p:ph type="title" hasCustomPrompt="1"/>
          </p:nvPr>
        </p:nvSpPr>
        <p:spPr>
          <a:xfrm>
            <a:off x="457200" y="332339"/>
            <a:ext cx="8229600" cy="857250"/>
          </a:xfrm>
          <a:prstGeom prst="rect">
            <a:avLst/>
          </a:prstGeom>
        </p:spPr>
        <p:txBody>
          <a:bodyPr vert="horz"/>
          <a:lstStyle>
            <a:lvl1pPr algn="l">
              <a:defRPr sz="3600"/>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467694" y="1256136"/>
            <a:ext cx="8219105" cy="2942639"/>
          </a:xfrm>
          <a:prstGeom prst="rect">
            <a:avLst/>
          </a:prstGeo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3306776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bulletlist">
    <p:spTree>
      <p:nvGrpSpPr>
        <p:cNvPr id="1" name=""/>
        <p:cNvGrpSpPr/>
        <p:nvPr/>
      </p:nvGrpSpPr>
      <p:grpSpPr>
        <a:xfrm>
          <a:off x="0" y="0"/>
          <a:ext cx="0" cy="0"/>
          <a:chOff x="0" y="0"/>
          <a:chExt cx="0" cy="0"/>
        </a:xfrm>
      </p:grpSpPr>
      <p:sp>
        <p:nvSpPr>
          <p:cNvPr id="4" name="Rektangel 3"/>
          <p:cNvSpPr/>
          <p:nvPr userDrawn="1"/>
        </p:nvSpPr>
        <p:spPr>
          <a:xfrm>
            <a:off x="180000" y="180000"/>
            <a:ext cx="8784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2" name="Tittel 1"/>
          <p:cNvSpPr>
            <a:spLocks noGrp="1"/>
          </p:cNvSpPr>
          <p:nvPr>
            <p:ph type="title" hasCustomPrompt="1"/>
          </p:nvPr>
        </p:nvSpPr>
        <p:spPr>
          <a:xfrm>
            <a:off x="457200" y="332339"/>
            <a:ext cx="8229600" cy="857250"/>
          </a:xfrm>
          <a:prstGeom prst="rect">
            <a:avLst/>
          </a:prstGeom>
        </p:spPr>
        <p:txBody>
          <a:bodyPr vert="horz"/>
          <a:lstStyle>
            <a:lvl1pPr algn="l">
              <a:defRPr sz="3600"/>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467694" y="1256136"/>
            <a:ext cx="8219105" cy="2942639"/>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Tx/>
              <a:buSzTx/>
              <a:buFont typeface="Arial"/>
              <a:buChar char="•"/>
              <a:tabLst/>
              <a:defRPr sz="24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a:p>
            <a:r>
              <a:rPr lang="nb-NO"/>
              <a:t>And </a:t>
            </a:r>
            <a:r>
              <a:rPr lang="nb-NO" err="1"/>
              <a:t>edit</a:t>
            </a:r>
            <a:r>
              <a:rPr lang="nb-NO"/>
              <a:t> </a:t>
            </a:r>
            <a:r>
              <a:rPr lang="nb-NO" err="1"/>
              <a:t>this</a:t>
            </a:r>
            <a:r>
              <a:rPr lang="nb-NO"/>
              <a:t> </a:t>
            </a:r>
            <a:r>
              <a:rPr lang="nb-NO" err="1"/>
              <a:t>text</a:t>
            </a:r>
            <a:r>
              <a:rPr lang="nb-NO"/>
              <a:t> </a:t>
            </a:r>
            <a:r>
              <a:rPr lang="nb-NO" err="1"/>
              <a:t>too</a:t>
            </a:r>
            <a:endParaRPr lang="nb-NO"/>
          </a:p>
          <a:p>
            <a:r>
              <a:rPr lang="nb-NO"/>
              <a:t>This </a:t>
            </a:r>
            <a:r>
              <a:rPr lang="nb-NO" err="1"/>
              <a:t>text</a:t>
            </a:r>
            <a:r>
              <a:rPr lang="nb-NO"/>
              <a:t> </a:t>
            </a:r>
            <a:r>
              <a:rPr lang="nb-NO" err="1"/>
              <a:t>should</a:t>
            </a:r>
            <a:r>
              <a:rPr lang="nb-NO"/>
              <a:t> be </a:t>
            </a:r>
            <a:r>
              <a:rPr lang="nb-NO" err="1"/>
              <a:t>edited</a:t>
            </a:r>
            <a:endParaRPr lang="nb-NO"/>
          </a:p>
          <a:p>
            <a:endParaRPr lang="nb-NO"/>
          </a:p>
          <a:p>
            <a:endParaRPr lang="nb-NO"/>
          </a:p>
        </p:txBody>
      </p:sp>
    </p:spTree>
    <p:extLst>
      <p:ext uri="{BB962C8B-B14F-4D97-AF65-F5344CB8AC3E}">
        <p14:creationId xmlns:p14="http://schemas.microsoft.com/office/powerpoint/2010/main" val="1604338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no heading">
    <p:spTree>
      <p:nvGrpSpPr>
        <p:cNvPr id="1" name=""/>
        <p:cNvGrpSpPr/>
        <p:nvPr/>
      </p:nvGrpSpPr>
      <p:grpSpPr>
        <a:xfrm>
          <a:off x="0" y="0"/>
          <a:ext cx="0" cy="0"/>
          <a:chOff x="0" y="0"/>
          <a:chExt cx="0" cy="0"/>
        </a:xfrm>
      </p:grpSpPr>
      <p:sp>
        <p:nvSpPr>
          <p:cNvPr id="4" name="Rektangel 3"/>
          <p:cNvSpPr/>
          <p:nvPr userDrawn="1"/>
        </p:nvSpPr>
        <p:spPr>
          <a:xfrm>
            <a:off x="180000" y="180000"/>
            <a:ext cx="8784488"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5" name="Undertittel 2"/>
          <p:cNvSpPr>
            <a:spLocks noGrp="1"/>
          </p:cNvSpPr>
          <p:nvPr>
            <p:ph type="subTitle" idx="1" hasCustomPrompt="1"/>
          </p:nvPr>
        </p:nvSpPr>
        <p:spPr>
          <a:xfrm>
            <a:off x="323528" y="512677"/>
            <a:ext cx="8496944" cy="3787265"/>
          </a:xfrm>
          <a:prstGeom prst="rect">
            <a:avLst/>
          </a:prstGeo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2016321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slide">
    <p:spTree>
      <p:nvGrpSpPr>
        <p:cNvPr id="1" name=""/>
        <p:cNvGrpSpPr/>
        <p:nvPr/>
      </p:nvGrpSpPr>
      <p:grpSpPr>
        <a:xfrm>
          <a:off x="0" y="0"/>
          <a:ext cx="0" cy="0"/>
          <a:chOff x="0" y="0"/>
          <a:chExt cx="0" cy="0"/>
        </a:xfrm>
      </p:grpSpPr>
      <p:sp>
        <p:nvSpPr>
          <p:cNvPr id="5" name="Plassholder for bilde 4"/>
          <p:cNvSpPr>
            <a:spLocks noGrp="1"/>
          </p:cNvSpPr>
          <p:nvPr>
            <p:ph type="pic" sz="quarter" idx="10" hasCustomPrompt="1"/>
          </p:nvPr>
        </p:nvSpPr>
        <p:spPr>
          <a:xfrm>
            <a:off x="180000" y="180000"/>
            <a:ext cx="8784000" cy="4291200"/>
          </a:xfrm>
          <a:prstGeom prst="rect">
            <a:avLst/>
          </a:prstGeom>
        </p:spPr>
        <p:txBody>
          <a:bodyPr/>
          <a:lstStyle>
            <a:lvl1pPr marL="0" indent="0">
              <a:buNone/>
              <a:defRPr sz="2800" baseline="0">
                <a:solidFill>
                  <a:schemeClr val="tx2"/>
                </a:solidFill>
              </a:defRPr>
            </a:lvl1pPr>
          </a:lstStyle>
          <a:p>
            <a:r>
              <a:rPr lang="nb-NO" err="1"/>
              <a:t>Click</a:t>
            </a:r>
            <a:r>
              <a:rPr lang="nb-NO"/>
              <a:t> </a:t>
            </a:r>
            <a:r>
              <a:rPr lang="nb-NO" err="1"/>
              <a:t>icon</a:t>
            </a:r>
            <a:r>
              <a:rPr lang="nb-NO"/>
              <a:t> to </a:t>
            </a:r>
            <a:r>
              <a:rPr lang="nb-NO" err="1"/>
              <a:t>insert</a:t>
            </a:r>
            <a:r>
              <a:rPr lang="nb-NO"/>
              <a:t> image.</a:t>
            </a:r>
          </a:p>
        </p:txBody>
      </p:sp>
    </p:spTree>
    <p:extLst>
      <p:ext uri="{BB962C8B-B14F-4D97-AF65-F5344CB8AC3E}">
        <p14:creationId xmlns:p14="http://schemas.microsoft.com/office/powerpoint/2010/main" val="2161610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slide">
    <p:spTree>
      <p:nvGrpSpPr>
        <p:cNvPr id="1" name=""/>
        <p:cNvGrpSpPr/>
        <p:nvPr/>
      </p:nvGrpSpPr>
      <p:grpSpPr>
        <a:xfrm>
          <a:off x="0" y="0"/>
          <a:ext cx="0" cy="0"/>
          <a:chOff x="0" y="0"/>
          <a:chExt cx="0" cy="0"/>
        </a:xfrm>
      </p:grpSpPr>
      <p:sp>
        <p:nvSpPr>
          <p:cNvPr id="3" name="Plassholder for media 2"/>
          <p:cNvSpPr>
            <a:spLocks noGrp="1"/>
          </p:cNvSpPr>
          <p:nvPr>
            <p:ph type="media" sz="quarter" idx="10" hasCustomPrompt="1"/>
          </p:nvPr>
        </p:nvSpPr>
        <p:spPr>
          <a:xfrm>
            <a:off x="180000" y="180000"/>
            <a:ext cx="8784000" cy="4291200"/>
          </a:xfrm>
          <a:prstGeom prst="rect">
            <a:avLst/>
          </a:prstGeom>
        </p:spPr>
        <p:txBody>
          <a:bodyPr vert="horz"/>
          <a:lstStyle>
            <a:lvl1pPr marL="0" indent="0">
              <a:buNone/>
              <a:defRPr sz="2800">
                <a:solidFill>
                  <a:schemeClr val="tx1">
                    <a:lumMod val="50000"/>
                    <a:lumOff val="50000"/>
                  </a:schemeClr>
                </a:solidFill>
              </a:defRPr>
            </a:lvl1pPr>
          </a:lstStyle>
          <a:p>
            <a:r>
              <a:rPr lang="nb-NO" err="1"/>
              <a:t>Click</a:t>
            </a:r>
            <a:r>
              <a:rPr lang="nb-NO"/>
              <a:t> </a:t>
            </a:r>
            <a:r>
              <a:rPr lang="nb-NO" err="1"/>
              <a:t>icon</a:t>
            </a:r>
            <a:r>
              <a:rPr lang="nb-NO"/>
              <a:t> to </a:t>
            </a:r>
            <a:r>
              <a:rPr lang="nb-NO" err="1"/>
              <a:t>insert</a:t>
            </a:r>
            <a:r>
              <a:rPr lang="nb-NO"/>
              <a:t> video.</a:t>
            </a:r>
          </a:p>
        </p:txBody>
      </p:sp>
    </p:spTree>
    <p:extLst>
      <p:ext uri="{BB962C8B-B14F-4D97-AF65-F5344CB8AC3E}">
        <p14:creationId xmlns:p14="http://schemas.microsoft.com/office/powerpoint/2010/main" val="1752361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Heading">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80000" y="180000"/>
            <a:ext cx="8784000" cy="4291200"/>
          </a:xfrm>
          <a:prstGeom prst="rect">
            <a:avLst/>
          </a:prstGeom>
        </p:spPr>
        <p:txBody>
          <a:bodyPr/>
          <a:lstStyle>
            <a:lvl1pPr marL="0" indent="0">
              <a:buNone/>
              <a:defRPr sz="2800" baseline="0">
                <a:solidFill>
                  <a:srgbClr val="808080"/>
                </a:solidFill>
              </a:defRPr>
            </a:lvl1pPr>
          </a:lstStyle>
          <a:p>
            <a:r>
              <a:rPr lang="nb-NO" err="1"/>
              <a:t>Click</a:t>
            </a:r>
            <a:r>
              <a:rPr lang="nb-NO"/>
              <a:t> </a:t>
            </a:r>
            <a:r>
              <a:rPr lang="nb-NO" err="1"/>
              <a:t>icon</a:t>
            </a:r>
            <a:r>
              <a:rPr lang="nb-NO"/>
              <a:t> to </a:t>
            </a:r>
            <a:r>
              <a:rPr lang="nb-NO" err="1"/>
              <a:t>insert</a:t>
            </a:r>
            <a:r>
              <a:rPr lang="nb-NO"/>
              <a:t> image</a:t>
            </a:r>
          </a:p>
        </p:txBody>
      </p:sp>
      <p:sp>
        <p:nvSpPr>
          <p:cNvPr id="2" name="Tittel 1"/>
          <p:cNvSpPr>
            <a:spLocks noGrp="1"/>
          </p:cNvSpPr>
          <p:nvPr>
            <p:ph type="title" hasCustomPrompt="1"/>
          </p:nvPr>
        </p:nvSpPr>
        <p:spPr>
          <a:xfrm>
            <a:off x="2339752" y="2931790"/>
            <a:ext cx="4536504" cy="857250"/>
          </a:xfrm>
          <a:prstGeom prst="rect">
            <a:avLst/>
          </a:prstGeom>
          <a:solidFill>
            <a:schemeClr val="tx1">
              <a:lumMod val="85000"/>
              <a:lumOff val="15000"/>
              <a:alpha val="75000"/>
            </a:schemeClr>
          </a:solidFill>
        </p:spPr>
        <p:txBody>
          <a:bodyPr vert="horz"/>
          <a:lstStyle>
            <a:lvl1pPr>
              <a:defRPr>
                <a:solidFill>
                  <a:schemeClr val="bg1"/>
                </a:solidFill>
              </a:defRPr>
            </a:lvl1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98860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Image (1)">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3168000" y="180000"/>
            <a:ext cx="5796000" cy="4291200"/>
          </a:xfrm>
          <a:prstGeom prst="rect">
            <a:avLst/>
          </a:prstGeom>
        </p:spPr>
        <p:txBody>
          <a:bodyPr>
            <a:normAutofit/>
          </a:bodyPr>
          <a:lstStyle>
            <a:lvl1pPr marL="0" indent="0">
              <a:buNone/>
              <a:defRPr sz="1600" baseline="0">
                <a:solidFill>
                  <a:srgbClr val="808080"/>
                </a:solidFill>
              </a:defRPr>
            </a:lvl1pPr>
          </a:lstStyle>
          <a:p>
            <a:r>
              <a:rPr lang="nb-NO" err="1"/>
              <a:t>Click</a:t>
            </a:r>
            <a:r>
              <a:rPr lang="nb-NO"/>
              <a:t> </a:t>
            </a:r>
            <a:r>
              <a:rPr lang="nb-NO" err="1"/>
              <a:t>icon</a:t>
            </a:r>
            <a:r>
              <a:rPr lang="nb-NO"/>
              <a:t> to </a:t>
            </a:r>
            <a:r>
              <a:rPr lang="nb-NO" err="1"/>
              <a:t>insert</a:t>
            </a:r>
            <a:r>
              <a:rPr lang="nb-NO"/>
              <a:t> image</a:t>
            </a:r>
          </a:p>
        </p:txBody>
      </p:sp>
      <p:sp>
        <p:nvSpPr>
          <p:cNvPr id="4" name="Rektangel 3"/>
          <p:cNvSpPr/>
          <p:nvPr userDrawn="1"/>
        </p:nvSpPr>
        <p:spPr>
          <a:xfrm>
            <a:off x="180000" y="180000"/>
            <a:ext cx="2808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6" name="Undertittel 2"/>
          <p:cNvSpPr>
            <a:spLocks noGrp="1"/>
          </p:cNvSpPr>
          <p:nvPr>
            <p:ph type="subTitle" idx="1" hasCustomPrompt="1"/>
          </p:nvPr>
        </p:nvSpPr>
        <p:spPr>
          <a:xfrm>
            <a:off x="323528" y="512677"/>
            <a:ext cx="2520280" cy="3787265"/>
          </a:xfrm>
          <a:prstGeom prst="rect">
            <a:avLst/>
          </a:prstGeom>
        </p:spPr>
        <p:txBody>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208801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Bilde 2" descr="logostripe.pdf"/>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0" y="4643437"/>
            <a:ext cx="9144000" cy="500063"/>
          </a:xfrm>
          <a:prstGeom prst="rect">
            <a:avLst/>
          </a:prstGeom>
        </p:spPr>
      </p:pic>
    </p:spTree>
    <p:extLst>
      <p:ext uri="{BB962C8B-B14F-4D97-AF65-F5344CB8AC3E}">
        <p14:creationId xmlns:p14="http://schemas.microsoft.com/office/powerpoint/2010/main" val="3494257534"/>
      </p:ext>
    </p:extLst>
  </p:cSld>
  <p:clrMap bg1="lt1" tx1="dk1" bg2="lt2" tx2="dk2" accent1="accent1" accent2="accent2" accent3="accent3" accent4="accent4" accent5="accent5" accent6="accent6" hlink="hlink" folHlink="folHlink"/>
  <p:sldLayoutIdLst>
    <p:sldLayoutId id="2147483681" r:id="rId1"/>
    <p:sldLayoutId id="2147483651" r:id="rId2"/>
    <p:sldLayoutId id="2147483682" r:id="rId3"/>
    <p:sldLayoutId id="2147483697" r:id="rId4"/>
    <p:sldLayoutId id="2147483695" r:id="rId5"/>
    <p:sldLayoutId id="2147483652" r:id="rId6"/>
    <p:sldLayoutId id="2147483698" r:id="rId7"/>
    <p:sldLayoutId id="2147483690" r:id="rId8"/>
    <p:sldLayoutId id="2147483692" r:id="rId9"/>
    <p:sldLayoutId id="2147483686" r:id="rId10"/>
    <p:sldLayoutId id="2147483691" r:id="rId11"/>
    <p:sldLayoutId id="2147483694" r:id="rId12"/>
    <p:sldLayoutId id="2147483693" r:id="rId13"/>
    <p:sldLayoutId id="2147483683" r:id="rId14"/>
    <p:sldLayoutId id="2147483688" r:id="rId15"/>
    <p:sldLayoutId id="2147483684" r:id="rId16"/>
    <p:sldLayoutId id="2147483687" r:id="rId17"/>
    <p:sldLayoutId id="2147483689" r:id="rId18"/>
    <p:sldLayoutId id="2147483685" r:id="rId19"/>
    <p:sldLayoutId id="2147483696" r:id="rId20"/>
    <p:sldLayoutId id="2147483699" r:id="rId21"/>
    <p:sldLayoutId id="2147483700" r:id="rId2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b-NO"/>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sway.office.com/svvu9Goo9EIaaTwl?ref=Link"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1.png"/><Relationship Id="rId1" Type="http://schemas.openxmlformats.org/officeDocument/2006/relationships/slideLayout" Target="../slideLayouts/slideLayout5.xml"/><Relationship Id="rId4" Type="http://schemas.openxmlformats.org/officeDocument/2006/relationships/hyperlink" Target="mailto:co.facturacion.urr@nrc.no"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2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image" Target="../media/image4.png"/><Relationship Id="rId16" Type="http://schemas.openxmlformats.org/officeDocument/2006/relationships/image" Target="../media/image18.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lassholder for bilde 2" descr="flaggløpegutt.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 b="2"/>
          <a:stretch>
            <a:fillRect/>
          </a:stretch>
        </p:blipFill>
        <p:spPr/>
      </p:pic>
    </p:spTree>
    <p:extLst>
      <p:ext uri="{BB962C8B-B14F-4D97-AF65-F5344CB8AC3E}">
        <p14:creationId xmlns:p14="http://schemas.microsoft.com/office/powerpoint/2010/main" val="29843744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CO"/>
              <a:t>PAGOS</a:t>
            </a:r>
          </a:p>
        </p:txBody>
      </p:sp>
    </p:spTree>
    <p:extLst>
      <p:ext uri="{BB962C8B-B14F-4D97-AF65-F5344CB8AC3E}">
        <p14:creationId xmlns:p14="http://schemas.microsoft.com/office/powerpoint/2010/main" val="8623763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sz="2800" dirty="0"/>
              <a:t>CICLO DE GESTION PAGOS</a:t>
            </a:r>
          </a:p>
        </p:txBody>
      </p:sp>
      <p:sp>
        <p:nvSpPr>
          <p:cNvPr id="14" name="Subtítulo 2"/>
          <p:cNvSpPr>
            <a:spLocks noGrp="1"/>
          </p:cNvSpPr>
          <p:nvPr>
            <p:ph type="subTitle" idx="1"/>
          </p:nvPr>
        </p:nvSpPr>
        <p:spPr>
          <a:xfrm>
            <a:off x="251520" y="1254434"/>
            <a:ext cx="4639135" cy="2611758"/>
          </a:xfrm>
        </p:spPr>
        <p:txBody>
          <a:bodyPr/>
          <a:lstStyle/>
          <a:p>
            <a:r>
              <a:rPr lang="es-CO" dirty="0"/>
              <a:t>Anticipos y reembolso, Pagos Procesos logísticos</a:t>
            </a:r>
          </a:p>
          <a:p>
            <a:pPr marL="342900" indent="-342900">
              <a:buFont typeface="Arial" panose="020B0604020202020204" pitchFamily="34" charset="0"/>
              <a:buChar char="•"/>
            </a:pPr>
            <a:r>
              <a:rPr lang="es-CO" dirty="0"/>
              <a:t>Miércoles y viernes  </a:t>
            </a:r>
          </a:p>
          <a:p>
            <a:pPr marL="342900" indent="-342900">
              <a:buFont typeface="Arial" panose="020B0604020202020204" pitchFamily="34" charset="0"/>
              <a:buChar char="•"/>
            </a:pPr>
            <a:r>
              <a:rPr lang="es-CO" dirty="0"/>
              <a:t>Excepciones: Pagos Emergencias, CASH, Anticipos de emergencia (Urgentes) previa </a:t>
            </a:r>
            <a:r>
              <a:rPr lang="es-CO" dirty="0" err="1"/>
              <a:t>aprobacion</a:t>
            </a:r>
            <a:endParaRPr lang="es-CO" dirty="0"/>
          </a:p>
          <a:p>
            <a:pPr marL="342900" indent="-342900">
              <a:buFont typeface="Arial" panose="020B0604020202020204" pitchFamily="34" charset="0"/>
              <a:buChar char="•"/>
            </a:pPr>
            <a:endParaRPr lang="es-CO" dirty="0"/>
          </a:p>
        </p:txBody>
      </p:sp>
      <p:pic>
        <p:nvPicPr>
          <p:cNvPr id="5" name="Imagen 4">
            <a:extLst>
              <a:ext uri="{FF2B5EF4-FFF2-40B4-BE49-F238E27FC236}">
                <a16:creationId xmlns:a16="http://schemas.microsoft.com/office/drawing/2014/main" id="{B64DC374-9BA5-E1B8-3A1A-19897E397090}"/>
              </a:ext>
            </a:extLst>
          </p:cNvPr>
          <p:cNvPicPr>
            <a:picLocks noChangeAspect="1"/>
          </p:cNvPicPr>
          <p:nvPr/>
        </p:nvPicPr>
        <p:blipFill>
          <a:blip r:embed="rId2"/>
          <a:stretch>
            <a:fillRect/>
          </a:stretch>
        </p:blipFill>
        <p:spPr>
          <a:xfrm>
            <a:off x="4972915" y="505691"/>
            <a:ext cx="3964117" cy="3311236"/>
          </a:xfrm>
          <a:prstGeom prst="rect">
            <a:avLst/>
          </a:prstGeom>
        </p:spPr>
      </p:pic>
    </p:spTree>
    <p:extLst>
      <p:ext uri="{BB962C8B-B14F-4D97-AF65-F5344CB8AC3E}">
        <p14:creationId xmlns:p14="http://schemas.microsoft.com/office/powerpoint/2010/main" val="41463008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sz="2800"/>
              <a:t>CICLO DE GESTION PAGOS</a:t>
            </a:r>
          </a:p>
        </p:txBody>
      </p:sp>
      <p:pic>
        <p:nvPicPr>
          <p:cNvPr id="1028" name="Picture 4" descr="Aprobar pagos icono plana: vectores, gráfico vectorial, Aprobar pagos icono  plana imágenes vectoriales de stock | Depositphoto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3932" y="627533"/>
            <a:ext cx="3856539" cy="3856539"/>
          </a:xfrm>
          <a:prstGeom prst="rect">
            <a:avLst/>
          </a:prstGeom>
          <a:noFill/>
          <a:extLst>
            <a:ext uri="{909E8E84-426E-40DD-AFC4-6F175D3DCCD1}">
              <a14:hiddenFill xmlns:a14="http://schemas.microsoft.com/office/drawing/2010/main">
                <a:solidFill>
                  <a:srgbClr val="FFFFFF"/>
                </a:solidFill>
              </a14:hiddenFill>
            </a:ext>
          </a:extLst>
        </p:spPr>
      </p:pic>
      <p:sp>
        <p:nvSpPr>
          <p:cNvPr id="7" name="Subtítulo 2"/>
          <p:cNvSpPr>
            <a:spLocks noGrp="1"/>
          </p:cNvSpPr>
          <p:nvPr>
            <p:ph type="subTitle" idx="1"/>
          </p:nvPr>
        </p:nvSpPr>
        <p:spPr>
          <a:xfrm>
            <a:off x="287087" y="1347614"/>
            <a:ext cx="4464496" cy="2611758"/>
          </a:xfrm>
        </p:spPr>
        <p:txBody>
          <a:bodyPr lIns="91440" tIns="45720" rIns="91440" bIns="45720" anchor="t"/>
          <a:lstStyle/>
          <a:p>
            <a:pPr marL="342900" indent="-342900">
              <a:buFont typeface="Arial" panose="020B0604020202020204" pitchFamily="34" charset="0"/>
              <a:buChar char="•"/>
            </a:pPr>
            <a:r>
              <a:rPr lang="es-CO"/>
              <a:t>Equipo logístico</a:t>
            </a:r>
          </a:p>
          <a:p>
            <a:pPr marL="342900" indent="-342900">
              <a:buFont typeface="Arial" panose="020B0604020202020204" pitchFamily="34" charset="0"/>
              <a:buChar char="•"/>
            </a:pPr>
            <a:endParaRPr lang="es-CO"/>
          </a:p>
          <a:p>
            <a:pPr marL="342900" indent="-342900">
              <a:buFont typeface="Arial" panose="020B0604020202020204" pitchFamily="34" charset="0"/>
              <a:buChar char="•"/>
            </a:pPr>
            <a:r>
              <a:rPr lang="es-CO"/>
              <a:t>Equipo Administración</a:t>
            </a:r>
          </a:p>
          <a:p>
            <a:endParaRPr lang="es-CO"/>
          </a:p>
          <a:p>
            <a:pPr marL="342900" indent="-342900">
              <a:buFont typeface="Arial" panose="020B0604020202020204" pitchFamily="34" charset="0"/>
              <a:buChar char="•"/>
            </a:pPr>
            <a:r>
              <a:rPr lang="es-CO"/>
              <a:t>Equipo de Recursos Humanos</a:t>
            </a:r>
          </a:p>
          <a:p>
            <a:endParaRPr lang="es-CO"/>
          </a:p>
          <a:p>
            <a:pPr marL="342900" indent="-342900">
              <a:buFont typeface="Arial" panose="020B0604020202020204" pitchFamily="34" charset="0"/>
              <a:buChar char="•"/>
            </a:pPr>
            <a:r>
              <a:rPr lang="es-CO"/>
              <a:t>Equipo Financiero</a:t>
            </a:r>
          </a:p>
        </p:txBody>
      </p:sp>
    </p:spTree>
    <p:extLst>
      <p:ext uri="{BB962C8B-B14F-4D97-AF65-F5344CB8AC3E}">
        <p14:creationId xmlns:p14="http://schemas.microsoft.com/office/powerpoint/2010/main" val="4345322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sz="2800"/>
              <a:t>CICLO DE GESTION REINTEGRO</a:t>
            </a:r>
          </a:p>
        </p:txBody>
      </p:sp>
      <p:pic>
        <p:nvPicPr>
          <p:cNvPr id="3" name="Imagen 2"/>
          <p:cNvPicPr>
            <a:picLocks noChangeAspect="1"/>
          </p:cNvPicPr>
          <p:nvPr/>
        </p:nvPicPr>
        <p:blipFill>
          <a:blip r:embed="rId2"/>
          <a:stretch>
            <a:fillRect/>
          </a:stretch>
        </p:blipFill>
        <p:spPr>
          <a:xfrm>
            <a:off x="3779912" y="1995686"/>
            <a:ext cx="5000236" cy="2016224"/>
          </a:xfrm>
          <a:prstGeom prst="rect">
            <a:avLst/>
          </a:prstGeom>
        </p:spPr>
      </p:pic>
      <p:sp>
        <p:nvSpPr>
          <p:cNvPr id="5" name="Subtítulo 2"/>
          <p:cNvSpPr>
            <a:spLocks noGrp="1"/>
          </p:cNvSpPr>
          <p:nvPr>
            <p:ph type="subTitle" idx="1"/>
          </p:nvPr>
        </p:nvSpPr>
        <p:spPr>
          <a:xfrm>
            <a:off x="251520" y="1193219"/>
            <a:ext cx="4464496" cy="2611758"/>
          </a:xfrm>
        </p:spPr>
        <p:txBody>
          <a:bodyPr/>
          <a:lstStyle/>
          <a:p>
            <a:pPr marL="342900" indent="-342900">
              <a:buFont typeface="Arial" panose="020B0604020202020204" pitchFamily="34" charset="0"/>
              <a:buChar char="•"/>
            </a:pPr>
            <a:r>
              <a:rPr lang="es-CO" dirty="0"/>
              <a:t>Cuenta bancaria URR</a:t>
            </a:r>
          </a:p>
          <a:p>
            <a:r>
              <a:rPr lang="es-CO" dirty="0"/>
              <a:t>Banco de occidente</a:t>
            </a:r>
          </a:p>
          <a:p>
            <a:r>
              <a:rPr lang="es-CO" dirty="0"/>
              <a:t>Corriente</a:t>
            </a:r>
          </a:p>
          <a:p>
            <a:r>
              <a:rPr lang="es-CO" dirty="0"/>
              <a:t>261-073043</a:t>
            </a:r>
          </a:p>
          <a:p>
            <a:r>
              <a:rPr lang="es-CO" dirty="0"/>
              <a:t>500-879812</a:t>
            </a:r>
          </a:p>
          <a:p>
            <a:r>
              <a:rPr lang="es-CO" dirty="0"/>
              <a:t>Bancolombia</a:t>
            </a:r>
          </a:p>
          <a:p>
            <a:r>
              <a:rPr lang="es-CO" dirty="0"/>
              <a:t>16349</a:t>
            </a:r>
          </a:p>
        </p:txBody>
      </p:sp>
    </p:spTree>
    <p:extLst>
      <p:ext uri="{BB962C8B-B14F-4D97-AF65-F5344CB8AC3E}">
        <p14:creationId xmlns:p14="http://schemas.microsoft.com/office/powerpoint/2010/main" val="2372943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CO"/>
              <a:t>CONTABILIDAD</a:t>
            </a:r>
          </a:p>
        </p:txBody>
      </p:sp>
    </p:spTree>
    <p:extLst>
      <p:ext uri="{BB962C8B-B14F-4D97-AF65-F5344CB8AC3E}">
        <p14:creationId xmlns:p14="http://schemas.microsoft.com/office/powerpoint/2010/main" val="18510129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sz="3200"/>
              <a:t>Cierre Contable</a:t>
            </a:r>
          </a:p>
        </p:txBody>
      </p:sp>
      <p:sp>
        <p:nvSpPr>
          <p:cNvPr id="3" name="Título 1">
            <a:extLst>
              <a:ext uri="{FF2B5EF4-FFF2-40B4-BE49-F238E27FC236}">
                <a16:creationId xmlns:a16="http://schemas.microsoft.com/office/drawing/2014/main" id="{605CF272-32DE-489B-BB3E-A869382C7DB1}"/>
              </a:ext>
            </a:extLst>
          </p:cNvPr>
          <p:cNvSpPr txBox="1">
            <a:spLocks/>
          </p:cNvSpPr>
          <p:nvPr/>
        </p:nvSpPr>
        <p:spPr>
          <a:xfrm>
            <a:off x="249116" y="1060910"/>
            <a:ext cx="7772400" cy="1102519"/>
          </a:xfrm>
          <a:prstGeom prst="rect">
            <a:avLst/>
          </a:prstGeom>
        </p:spPr>
        <p:txBody>
          <a:bodyPr/>
          <a:lstStyle>
            <a:lvl1pPr algn="ctr" defTabSz="457200" rtl="0" eaLnBrk="1" latinLnBrk="0" hangingPunct="1">
              <a:spcBef>
                <a:spcPct val="0"/>
              </a:spcBef>
              <a:buNone/>
              <a:defRPr sz="4400" kern="1200">
                <a:solidFill>
                  <a:schemeClr val="bg1"/>
                </a:solidFill>
                <a:latin typeface="+mj-lt"/>
                <a:ea typeface="+mj-ea"/>
                <a:cs typeface="+mj-cs"/>
              </a:defRPr>
            </a:lvl1pPr>
          </a:lstStyle>
          <a:p>
            <a:pPr algn="l"/>
            <a:r>
              <a:rPr lang="es-MX" sz="2400" dirty="0">
                <a:solidFill>
                  <a:schemeClr val="tx1"/>
                </a:solidFill>
                <a:latin typeface="+mn-lt"/>
              </a:rPr>
              <a:t>El cierre contable para la unidad se realiza los días 6 de cada mes </a:t>
            </a:r>
            <a:endParaRPr lang="es-CO" sz="2400" dirty="0">
              <a:solidFill>
                <a:schemeClr val="tx1"/>
              </a:solidFill>
              <a:latin typeface="+mn-lt"/>
            </a:endParaRPr>
          </a:p>
        </p:txBody>
      </p:sp>
      <p:pic>
        <p:nvPicPr>
          <p:cNvPr id="6" name="Gráfico 5" descr="Insignia 6 contorno">
            <a:extLst>
              <a:ext uri="{FF2B5EF4-FFF2-40B4-BE49-F238E27FC236}">
                <a16:creationId xmlns:a16="http://schemas.microsoft.com/office/drawing/2014/main" id="{7809DE15-103B-AC26-10D3-57D3AA90D2C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3203848" y="1655288"/>
            <a:ext cx="2473424" cy="2473424"/>
          </a:xfrm>
          <a:prstGeom prst="rect">
            <a:avLst/>
          </a:prstGeom>
        </p:spPr>
      </p:pic>
    </p:spTree>
    <p:extLst>
      <p:ext uri="{BB962C8B-B14F-4D97-AF65-F5344CB8AC3E}">
        <p14:creationId xmlns:p14="http://schemas.microsoft.com/office/powerpoint/2010/main" val="37173924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sz="3200"/>
              <a:t>Calendario - Legalizaciones y reembolsos</a:t>
            </a:r>
          </a:p>
        </p:txBody>
      </p:sp>
      <p:sp>
        <p:nvSpPr>
          <p:cNvPr id="3" name="Título 1">
            <a:extLst>
              <a:ext uri="{FF2B5EF4-FFF2-40B4-BE49-F238E27FC236}">
                <a16:creationId xmlns:a16="http://schemas.microsoft.com/office/drawing/2014/main" id="{605CF272-32DE-489B-BB3E-A869382C7DB1}"/>
              </a:ext>
            </a:extLst>
          </p:cNvPr>
          <p:cNvSpPr txBox="1">
            <a:spLocks/>
          </p:cNvSpPr>
          <p:nvPr/>
        </p:nvSpPr>
        <p:spPr>
          <a:xfrm>
            <a:off x="249116" y="998290"/>
            <a:ext cx="7772400" cy="1102519"/>
          </a:xfrm>
          <a:prstGeom prst="rect">
            <a:avLst/>
          </a:prstGeom>
        </p:spPr>
        <p:txBody>
          <a:bodyPr/>
          <a:lstStyle>
            <a:lvl1pPr algn="ctr" defTabSz="457200" rtl="0" eaLnBrk="1" latinLnBrk="0" hangingPunct="1">
              <a:spcBef>
                <a:spcPct val="0"/>
              </a:spcBef>
              <a:buNone/>
              <a:defRPr sz="4400" kern="1200">
                <a:solidFill>
                  <a:schemeClr val="bg1"/>
                </a:solidFill>
                <a:latin typeface="+mj-lt"/>
                <a:ea typeface="+mj-ea"/>
                <a:cs typeface="+mj-cs"/>
              </a:defRPr>
            </a:lvl1pPr>
          </a:lstStyle>
          <a:p>
            <a:pPr algn="l"/>
            <a:r>
              <a:rPr lang="es-MX" sz="2400">
                <a:solidFill>
                  <a:schemeClr val="tx1"/>
                </a:solidFill>
                <a:latin typeface="+mn-lt"/>
              </a:rPr>
              <a:t>Los procesos de legalización y reembolso de gastos serán recibidos según el presente calendario.</a:t>
            </a:r>
            <a:endParaRPr lang="es-CO" sz="2400">
              <a:solidFill>
                <a:schemeClr val="tx1"/>
              </a:solidFill>
              <a:latin typeface="+mn-lt"/>
            </a:endParaRPr>
          </a:p>
        </p:txBody>
      </p:sp>
      <p:pic>
        <p:nvPicPr>
          <p:cNvPr id="6" name="Imagen 5">
            <a:extLst>
              <a:ext uri="{FF2B5EF4-FFF2-40B4-BE49-F238E27FC236}">
                <a16:creationId xmlns:a16="http://schemas.microsoft.com/office/drawing/2014/main" id="{464398DE-2DC5-EDE9-9D45-93E60D4431C3}"/>
              </a:ext>
            </a:extLst>
          </p:cNvPr>
          <p:cNvPicPr>
            <a:picLocks noChangeAspect="1"/>
          </p:cNvPicPr>
          <p:nvPr/>
        </p:nvPicPr>
        <p:blipFill>
          <a:blip r:embed="rId2"/>
          <a:stretch>
            <a:fillRect/>
          </a:stretch>
        </p:blipFill>
        <p:spPr>
          <a:xfrm>
            <a:off x="2955348" y="1804555"/>
            <a:ext cx="3524250" cy="2781300"/>
          </a:xfrm>
          <a:prstGeom prst="rect">
            <a:avLst/>
          </a:prstGeom>
        </p:spPr>
      </p:pic>
    </p:spTree>
    <p:extLst>
      <p:ext uri="{BB962C8B-B14F-4D97-AF65-F5344CB8AC3E}">
        <p14:creationId xmlns:p14="http://schemas.microsoft.com/office/powerpoint/2010/main" val="2663983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sz="3200"/>
              <a:t>Legalizaciones y reembolsos</a:t>
            </a:r>
          </a:p>
        </p:txBody>
      </p:sp>
      <p:sp>
        <p:nvSpPr>
          <p:cNvPr id="3" name="Título 1">
            <a:extLst>
              <a:ext uri="{FF2B5EF4-FFF2-40B4-BE49-F238E27FC236}">
                <a16:creationId xmlns:a16="http://schemas.microsoft.com/office/drawing/2014/main" id="{605CF272-32DE-489B-BB3E-A869382C7DB1}"/>
              </a:ext>
            </a:extLst>
          </p:cNvPr>
          <p:cNvSpPr txBox="1">
            <a:spLocks/>
          </p:cNvSpPr>
          <p:nvPr/>
        </p:nvSpPr>
        <p:spPr>
          <a:xfrm>
            <a:off x="249116" y="998290"/>
            <a:ext cx="7772400" cy="1102519"/>
          </a:xfrm>
          <a:prstGeom prst="rect">
            <a:avLst/>
          </a:prstGeom>
        </p:spPr>
        <p:txBody>
          <a:bodyPr/>
          <a:lstStyle>
            <a:lvl1pPr algn="ctr" defTabSz="457200" rtl="0" eaLnBrk="1" latinLnBrk="0" hangingPunct="1">
              <a:spcBef>
                <a:spcPct val="0"/>
              </a:spcBef>
              <a:buNone/>
              <a:defRPr sz="4400" kern="1200">
                <a:solidFill>
                  <a:schemeClr val="bg1"/>
                </a:solidFill>
                <a:latin typeface="+mj-lt"/>
                <a:ea typeface="+mj-ea"/>
                <a:cs typeface="+mj-cs"/>
              </a:defRPr>
            </a:lvl1pPr>
          </a:lstStyle>
          <a:p>
            <a:pPr algn="l"/>
            <a:r>
              <a:rPr lang="es-MX" sz="2400">
                <a:solidFill>
                  <a:schemeClr val="tx1"/>
                </a:solidFill>
                <a:latin typeface="+mn-lt"/>
              </a:rPr>
              <a:t>El área financiera tendrá un (1) día para realizar la revisión de los proceso de legalización o reembolsos entregados</a:t>
            </a:r>
            <a:endParaRPr lang="es-CO" sz="2400">
              <a:solidFill>
                <a:schemeClr val="tx1"/>
              </a:solidFill>
              <a:latin typeface="+mn-lt"/>
            </a:endParaRPr>
          </a:p>
        </p:txBody>
      </p:sp>
      <p:pic>
        <p:nvPicPr>
          <p:cNvPr id="4" name="Imagen 3">
            <a:extLst>
              <a:ext uri="{FF2B5EF4-FFF2-40B4-BE49-F238E27FC236}">
                <a16:creationId xmlns:a16="http://schemas.microsoft.com/office/drawing/2014/main" id="{9EBE0F00-559F-4B2C-8F8A-BE94708380B1}"/>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3000" b="96333" l="5667" r="96000"/>
                    </a14:imgEffect>
                  </a14:imgLayer>
                </a14:imgProps>
              </a:ext>
            </a:extLst>
          </a:blip>
          <a:stretch>
            <a:fillRect/>
          </a:stretch>
        </p:blipFill>
        <p:spPr>
          <a:xfrm>
            <a:off x="2915816" y="1923678"/>
            <a:ext cx="2808312" cy="2583682"/>
          </a:xfrm>
          <a:prstGeom prst="rect">
            <a:avLst/>
          </a:prstGeom>
        </p:spPr>
      </p:pic>
    </p:spTree>
    <p:extLst>
      <p:ext uri="{BB962C8B-B14F-4D97-AF65-F5344CB8AC3E}">
        <p14:creationId xmlns:p14="http://schemas.microsoft.com/office/powerpoint/2010/main" val="31213658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81164" y="267494"/>
            <a:ext cx="8229600" cy="857250"/>
          </a:xfrm>
        </p:spPr>
        <p:txBody>
          <a:bodyPr/>
          <a:lstStyle/>
          <a:p>
            <a:r>
              <a:rPr lang="es-CO" sz="3200"/>
              <a:t>Seguimiento anticipos y cuentas por cobrar </a:t>
            </a:r>
          </a:p>
        </p:txBody>
      </p:sp>
      <p:sp>
        <p:nvSpPr>
          <p:cNvPr id="3" name="Título 1">
            <a:extLst>
              <a:ext uri="{FF2B5EF4-FFF2-40B4-BE49-F238E27FC236}">
                <a16:creationId xmlns:a16="http://schemas.microsoft.com/office/drawing/2014/main" id="{605CF272-32DE-489B-BB3E-A869382C7DB1}"/>
              </a:ext>
            </a:extLst>
          </p:cNvPr>
          <p:cNvSpPr txBox="1">
            <a:spLocks/>
          </p:cNvSpPr>
          <p:nvPr/>
        </p:nvSpPr>
        <p:spPr>
          <a:xfrm>
            <a:off x="249116" y="998290"/>
            <a:ext cx="7772400" cy="1102519"/>
          </a:xfrm>
          <a:prstGeom prst="rect">
            <a:avLst/>
          </a:prstGeom>
        </p:spPr>
        <p:txBody>
          <a:bodyPr/>
          <a:lstStyle>
            <a:lvl1pPr algn="ctr" defTabSz="457200" rtl="0" eaLnBrk="1" latinLnBrk="0" hangingPunct="1">
              <a:spcBef>
                <a:spcPct val="0"/>
              </a:spcBef>
              <a:buNone/>
              <a:defRPr sz="4400" kern="1200">
                <a:solidFill>
                  <a:schemeClr val="bg1"/>
                </a:solidFill>
                <a:latin typeface="+mj-lt"/>
                <a:ea typeface="+mj-ea"/>
                <a:cs typeface="+mj-cs"/>
              </a:defRPr>
            </a:lvl1pPr>
          </a:lstStyle>
          <a:p>
            <a:pPr algn="l"/>
            <a:r>
              <a:rPr lang="es-MX" sz="2400" dirty="0">
                <a:solidFill>
                  <a:schemeClr val="tx1"/>
                </a:solidFill>
                <a:latin typeface="+mn-lt"/>
              </a:rPr>
              <a:t>El área financiera realizara envió de los anticipos abiertos y cuentas pendientes de cobro del staff segunda semana(7-9) del mes y ultima semana del mes (21-24)</a:t>
            </a:r>
            <a:endParaRPr lang="es-CO" sz="2400" dirty="0">
              <a:solidFill>
                <a:schemeClr val="tx1"/>
              </a:solidFill>
              <a:latin typeface="+mn-lt"/>
            </a:endParaRPr>
          </a:p>
        </p:txBody>
      </p:sp>
      <p:pic>
        <p:nvPicPr>
          <p:cNvPr id="5" name="Imagen 4">
            <a:extLst>
              <a:ext uri="{FF2B5EF4-FFF2-40B4-BE49-F238E27FC236}">
                <a16:creationId xmlns:a16="http://schemas.microsoft.com/office/drawing/2014/main" id="{89007145-EF17-43D7-B73D-22FB41DAE54E}"/>
              </a:ext>
            </a:extLst>
          </p:cNvPr>
          <p:cNvPicPr>
            <a:picLocks noChangeAspect="1"/>
          </p:cNvPicPr>
          <p:nvPr/>
        </p:nvPicPr>
        <p:blipFill>
          <a:blip r:embed="rId2"/>
          <a:stretch>
            <a:fillRect/>
          </a:stretch>
        </p:blipFill>
        <p:spPr>
          <a:xfrm>
            <a:off x="2771800" y="2139702"/>
            <a:ext cx="3305175" cy="1657350"/>
          </a:xfrm>
          <a:prstGeom prst="rect">
            <a:avLst/>
          </a:prstGeom>
        </p:spPr>
      </p:pic>
    </p:spTree>
    <p:extLst>
      <p:ext uri="{BB962C8B-B14F-4D97-AF65-F5344CB8AC3E}">
        <p14:creationId xmlns:p14="http://schemas.microsoft.com/office/powerpoint/2010/main" val="23709500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1799201"/>
            <a:ext cx="7772400" cy="844557"/>
          </a:xfrm>
        </p:spPr>
        <p:txBody>
          <a:bodyPr/>
          <a:lstStyle/>
          <a:p>
            <a:r>
              <a:rPr lang="es-CO"/>
              <a:t>ANTICIPOS Y LEGALIZACIONES</a:t>
            </a:r>
          </a:p>
        </p:txBody>
      </p:sp>
    </p:spTree>
    <p:extLst>
      <p:ext uri="{BB962C8B-B14F-4D97-AF65-F5344CB8AC3E}">
        <p14:creationId xmlns:p14="http://schemas.microsoft.com/office/powerpoint/2010/main" val="4098656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1"/>
          <p:cNvSpPr>
            <a:spLocks noGrp="1"/>
          </p:cNvSpPr>
          <p:nvPr>
            <p:ph type="ctrTitle"/>
          </p:nvPr>
        </p:nvSpPr>
        <p:spPr>
          <a:xfrm>
            <a:off x="296330" y="2067694"/>
            <a:ext cx="8492480" cy="1152128"/>
          </a:xfrm>
        </p:spPr>
        <p:txBody>
          <a:bodyPr lIns="91440" tIns="45720" rIns="91440" bIns="45720" anchor="t"/>
          <a:lstStyle/>
          <a:p>
            <a:pPr algn="l">
              <a:lnSpc>
                <a:spcPct val="150000"/>
              </a:lnSpc>
            </a:pPr>
            <a:r>
              <a:rPr lang="en-GB" sz="3200" dirty="0"/>
              <a:t>INDUCCION FINANCIERA INGRESOS AREA CENTRO + URR</a:t>
            </a:r>
            <a:br>
              <a:rPr lang="en-GB" sz="3200" dirty="0"/>
            </a:br>
            <a:r>
              <a:rPr lang="en-GB" sz="2400" dirty="0">
                <a:solidFill>
                  <a:schemeClr val="bg1">
                    <a:lumMod val="50000"/>
                  </a:schemeClr>
                </a:solidFill>
              </a:rPr>
              <a:t>Bogota D.C., 16 de Julio de 2024</a:t>
            </a:r>
            <a:endParaRPr lang="nb-NO" sz="3200" dirty="0">
              <a:solidFill>
                <a:schemeClr val="bg1">
                  <a:lumMod val="50000"/>
                </a:schemeClr>
              </a:solidFill>
            </a:endParaRPr>
          </a:p>
        </p:txBody>
      </p:sp>
    </p:spTree>
    <p:extLst>
      <p:ext uri="{BB962C8B-B14F-4D97-AF65-F5344CB8AC3E}">
        <p14:creationId xmlns:p14="http://schemas.microsoft.com/office/powerpoint/2010/main" val="2157655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4993F9-257B-79FD-8052-67BD8F3D7DCA}"/>
              </a:ext>
            </a:extLst>
          </p:cNvPr>
          <p:cNvSpPr>
            <a:spLocks noGrp="1"/>
          </p:cNvSpPr>
          <p:nvPr>
            <p:ph type="title"/>
          </p:nvPr>
        </p:nvSpPr>
        <p:spPr/>
        <p:txBody>
          <a:bodyPr/>
          <a:lstStyle/>
          <a:p>
            <a:r>
              <a:rPr lang="es-MX" dirty="0">
                <a:hlinkClick r:id="rId2"/>
              </a:rPr>
              <a:t>POLITICA DE VIAJES</a:t>
            </a:r>
            <a:endParaRPr lang="es-MX" dirty="0"/>
          </a:p>
        </p:txBody>
      </p:sp>
      <p:pic>
        <p:nvPicPr>
          <p:cNvPr id="5" name="Imagen 4">
            <a:extLst>
              <a:ext uri="{FF2B5EF4-FFF2-40B4-BE49-F238E27FC236}">
                <a16:creationId xmlns:a16="http://schemas.microsoft.com/office/drawing/2014/main" id="{6371E558-C0FF-D401-B513-3275585500C7}"/>
              </a:ext>
            </a:extLst>
          </p:cNvPr>
          <p:cNvPicPr>
            <a:picLocks noChangeAspect="1"/>
          </p:cNvPicPr>
          <p:nvPr/>
        </p:nvPicPr>
        <p:blipFill>
          <a:blip r:embed="rId3"/>
          <a:stretch>
            <a:fillRect/>
          </a:stretch>
        </p:blipFill>
        <p:spPr>
          <a:xfrm>
            <a:off x="457200" y="1426230"/>
            <a:ext cx="7884082" cy="2291039"/>
          </a:xfrm>
          <a:prstGeom prst="rect">
            <a:avLst/>
          </a:prstGeom>
        </p:spPr>
      </p:pic>
    </p:spTree>
    <p:extLst>
      <p:ext uri="{BB962C8B-B14F-4D97-AF65-F5344CB8AC3E}">
        <p14:creationId xmlns:p14="http://schemas.microsoft.com/office/powerpoint/2010/main" val="38577822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a:stretch>
            <a:fillRect/>
          </a:stretch>
        </p:blipFill>
        <p:spPr>
          <a:xfrm>
            <a:off x="216905" y="207730"/>
            <a:ext cx="5723248" cy="4221894"/>
          </a:xfrm>
          <a:prstGeom prst="rect">
            <a:avLst/>
          </a:prstGeom>
          <a:ln>
            <a:solidFill>
              <a:schemeClr val="accent1">
                <a:lumMod val="75000"/>
              </a:schemeClr>
            </a:solidFill>
          </a:ln>
        </p:spPr>
      </p:pic>
      <p:sp>
        <p:nvSpPr>
          <p:cNvPr id="7" name="Rectángulo redondeado 6"/>
          <p:cNvSpPr/>
          <p:nvPr/>
        </p:nvSpPr>
        <p:spPr>
          <a:xfrm>
            <a:off x="6040569" y="199498"/>
            <a:ext cx="2880320" cy="4221894"/>
          </a:xfrm>
          <a:prstGeom prst="roundRect">
            <a:avLst/>
          </a:prstGeom>
          <a:ln/>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Roboto"/>
              <a:ea typeface="+mn-ea"/>
              <a:cs typeface="+mn-cs"/>
            </a:endParaRPr>
          </a:p>
        </p:txBody>
      </p:sp>
      <p:sp>
        <p:nvSpPr>
          <p:cNvPr id="9" name="CuadroTexto 8"/>
          <p:cNvSpPr txBox="1"/>
          <p:nvPr/>
        </p:nvSpPr>
        <p:spPr>
          <a:xfrm>
            <a:off x="6156176" y="267494"/>
            <a:ext cx="2577382" cy="4801314"/>
          </a:xfrm>
          <a:prstGeom prst="rect">
            <a:avLst/>
          </a:prstGeom>
        </p:spPr>
        <p:txBody>
          <a:bodyPr wrap="square" rtlCol="0" anchor="ctr" anchorCtr="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200" b="0" i="0" u="none" strike="noStrike" kern="1200" cap="none" spc="0" normalizeH="0" baseline="0" noProof="0">
                <a:ln>
                  <a:noFill/>
                </a:ln>
                <a:solidFill>
                  <a:prstClr val="black"/>
                </a:solidFill>
                <a:effectLst/>
                <a:uLnTx/>
                <a:uFillTx/>
                <a:latin typeface="Roboto"/>
                <a:ea typeface="+mn-ea"/>
                <a:cs typeface="+mn-cs"/>
              </a:rPr>
              <a:t>Las solicitudes que superen el salario de una persona deben ser aprobadas por la Gerencia de Área.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CO" sz="1200" b="0" i="0" u="none" strike="noStrike" kern="1200" cap="none" spc="0" normalizeH="0" baseline="0" noProof="0">
              <a:ln>
                <a:noFill/>
              </a:ln>
              <a:solidFill>
                <a:prstClr val="black"/>
              </a:solidFill>
              <a:effectLst/>
              <a:uLnTx/>
              <a:uFillTx/>
              <a:latin typeface="Roboto"/>
              <a:ea typeface="+mn-ea"/>
              <a:cs typeface="+mn-cs"/>
            </a:endParaRPr>
          </a:p>
          <a:p>
            <a:pPr marL="342900" marR="0" lvl="0" indent="-342900" algn="l" defTabSz="4572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kumimoji="0" lang="es-CO" sz="1200" b="0" i="0" u="none" strike="noStrike" kern="1200" cap="none" spc="0" normalizeH="0" baseline="0" noProof="0">
                <a:ln>
                  <a:noFill/>
                </a:ln>
                <a:solidFill>
                  <a:prstClr val="black"/>
                </a:solidFill>
                <a:effectLst/>
                <a:uLnTx/>
                <a:uFillTx/>
                <a:latin typeface="Roboto"/>
                <a:ea typeface="+mn-ea"/>
                <a:cs typeface="+mn-cs"/>
              </a:rPr>
              <a:t>Se Tienen un máximo de tres </a:t>
            </a:r>
            <a:r>
              <a:rPr kumimoji="0" lang="es-CO" sz="1200" b="1" i="0" u="none" strike="noStrike" kern="1200" cap="none" spc="0" normalizeH="0" baseline="0" noProof="0">
                <a:ln>
                  <a:noFill/>
                </a:ln>
                <a:solidFill>
                  <a:prstClr val="black"/>
                </a:solidFill>
                <a:effectLst/>
                <a:uLnTx/>
                <a:uFillTx/>
                <a:latin typeface="Roboto"/>
                <a:ea typeface="+mn-ea"/>
                <a:cs typeface="+mn-cs"/>
              </a:rPr>
              <a:t>(3)</a:t>
            </a:r>
            <a:r>
              <a:rPr kumimoji="0" lang="es-CO" sz="1200" b="0" i="0" u="none" strike="noStrike" kern="1200" cap="none" spc="0" normalizeH="0" baseline="0" noProof="0">
                <a:ln>
                  <a:noFill/>
                </a:ln>
                <a:solidFill>
                  <a:prstClr val="black"/>
                </a:solidFill>
                <a:effectLst/>
                <a:uLnTx/>
                <a:uFillTx/>
                <a:latin typeface="Roboto"/>
                <a:ea typeface="+mn-ea"/>
                <a:cs typeface="+mn-cs"/>
              </a:rPr>
              <a:t> días antes de la misión, así, finanzas podrá garantizar que los recursos estén disponibles antes que del inicio de la misma.</a:t>
            </a:r>
          </a:p>
          <a:p>
            <a:pPr marL="0" marR="0" lvl="0" indent="0" algn="l" defTabSz="457200" rtl="0" eaLnBrk="1" fontAlgn="auto" latinLnBrk="0" hangingPunct="1">
              <a:lnSpc>
                <a:spcPct val="100000"/>
              </a:lnSpc>
              <a:spcBef>
                <a:spcPts val="0"/>
              </a:spcBef>
              <a:spcAft>
                <a:spcPts val="0"/>
              </a:spcAft>
              <a:buClrTx/>
              <a:buSzPts val="1000"/>
              <a:buFontTx/>
              <a:buNone/>
              <a:tabLst>
                <a:tab pos="457200" algn="l"/>
              </a:tabLst>
              <a:defRPr/>
            </a:pPr>
            <a:r>
              <a:rPr kumimoji="0" lang="es-CO" sz="1200" b="0" i="0" u="none" strike="noStrike" kern="1200" cap="none" spc="0" normalizeH="0" baseline="0" noProof="0">
                <a:ln>
                  <a:noFill/>
                </a:ln>
                <a:solidFill>
                  <a:prstClr val="black"/>
                </a:solidFill>
                <a:effectLst/>
                <a:uLnTx/>
                <a:uFillTx/>
                <a:latin typeface="Roboto"/>
                <a:ea typeface="+mn-ea"/>
                <a:cs typeface="+mn-cs"/>
              </a:rPr>
              <a:t> </a:t>
            </a:r>
          </a:p>
          <a:p>
            <a:pPr marL="342900" marR="0" lvl="0" indent="-342900" algn="l" defTabSz="4572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kumimoji="0" lang="es-CO" sz="1200" b="0" i="0" u="none" strike="noStrike" kern="1200" cap="none" spc="0" normalizeH="0" baseline="0" noProof="0">
                <a:ln>
                  <a:noFill/>
                </a:ln>
                <a:solidFill>
                  <a:prstClr val="black"/>
                </a:solidFill>
                <a:effectLst/>
                <a:uLnTx/>
                <a:uFillTx/>
                <a:latin typeface="Roboto"/>
                <a:ea typeface="+mn-ea"/>
                <a:cs typeface="+mn-cs"/>
              </a:rPr>
              <a:t>Los anticipos no pueden ser entregados a una tercera persona </a:t>
            </a:r>
          </a:p>
          <a:p>
            <a:pPr marL="342900" marR="0" lvl="0" indent="-342900" algn="l" defTabSz="4572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endParaRPr kumimoji="0" lang="es-CO" sz="1200" b="0" i="0" u="none" strike="noStrike" kern="1200" cap="none" spc="0" normalizeH="0" baseline="0" noProof="0">
              <a:ln>
                <a:noFill/>
              </a:ln>
              <a:solidFill>
                <a:prstClr val="black"/>
              </a:solidFill>
              <a:effectLst/>
              <a:uLnTx/>
              <a:uFillTx/>
              <a:latin typeface="Roboto"/>
              <a:ea typeface="+mn-ea"/>
              <a:cs typeface="+mn-cs"/>
            </a:endParaRPr>
          </a:p>
          <a:p>
            <a:pPr marL="342900" marR="0" lvl="0" indent="-342900" algn="l" defTabSz="4572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kumimoji="0" lang="es-CO" sz="1200" b="0" i="0" u="none" strike="noStrike" kern="1200" cap="none" spc="0" normalizeH="0" baseline="0" noProof="0">
                <a:ln>
                  <a:noFill/>
                </a:ln>
                <a:solidFill>
                  <a:prstClr val="black"/>
                </a:solidFill>
                <a:effectLst/>
                <a:uLnTx/>
                <a:uFillTx/>
                <a:latin typeface="Roboto"/>
                <a:ea typeface="+mn-ea"/>
                <a:cs typeface="+mn-cs"/>
              </a:rPr>
              <a:t>Al correo debe adjuntarse el formato firmado por la persona solicitante. </a:t>
            </a:r>
          </a:p>
          <a:p>
            <a:pPr marL="0" marR="0" lvl="0" indent="0" algn="l" defTabSz="457200" rtl="0" eaLnBrk="1" fontAlgn="auto" latinLnBrk="0" hangingPunct="1">
              <a:lnSpc>
                <a:spcPct val="100000"/>
              </a:lnSpc>
              <a:spcBef>
                <a:spcPts val="0"/>
              </a:spcBef>
              <a:spcAft>
                <a:spcPts val="0"/>
              </a:spcAft>
              <a:buClrTx/>
              <a:buSzPts val="1000"/>
              <a:buFontTx/>
              <a:buNone/>
              <a:tabLst>
                <a:tab pos="457200" algn="l"/>
              </a:tabLst>
              <a:defRPr/>
            </a:pPr>
            <a:endParaRPr kumimoji="0" lang="es-CO" sz="1200" b="0" i="0" u="none" strike="noStrike" kern="1200" cap="none" spc="0" normalizeH="0" baseline="0" noProof="0">
              <a:ln>
                <a:noFill/>
              </a:ln>
              <a:solidFill>
                <a:prstClr val="black"/>
              </a:solidFill>
              <a:effectLst/>
              <a:uLnTx/>
              <a:uFillTx/>
              <a:latin typeface="Roboto"/>
              <a:ea typeface="+mn-ea"/>
              <a:cs typeface="+mn-cs"/>
            </a:endParaRPr>
          </a:p>
          <a:p>
            <a:pPr marL="0" marR="0" lvl="0" indent="0" algn="l" defTabSz="457200" rtl="0" eaLnBrk="1" fontAlgn="auto" latinLnBrk="0" hangingPunct="1">
              <a:lnSpc>
                <a:spcPct val="100000"/>
              </a:lnSpc>
              <a:spcBef>
                <a:spcPts val="0"/>
              </a:spcBef>
              <a:spcAft>
                <a:spcPts val="0"/>
              </a:spcAft>
              <a:buClrTx/>
              <a:buSzPts val="1000"/>
              <a:buFontTx/>
              <a:buNone/>
              <a:tabLst>
                <a:tab pos="457200" algn="l"/>
              </a:tabLst>
              <a:defRPr/>
            </a:pPr>
            <a:endParaRPr kumimoji="0" lang="es-CO" sz="1800" b="0" i="0" u="none" strike="noStrike" kern="1200" cap="none" spc="0" normalizeH="0" baseline="0" noProof="0">
              <a:ln>
                <a:noFill/>
              </a:ln>
              <a:solidFill>
                <a:prstClr val="black"/>
              </a:solidFill>
              <a:effectLst/>
              <a:uLnTx/>
              <a:uFillTx/>
              <a:latin typeface="Roboto"/>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CO" sz="1200" b="0" i="0" u="none" strike="noStrike" kern="1200" cap="none" spc="0" normalizeH="0" baseline="0" noProof="0">
              <a:ln>
                <a:noFill/>
              </a:ln>
              <a:solidFill>
                <a:prstClr val="black"/>
              </a:solidFill>
              <a:effectLst/>
              <a:uLnTx/>
              <a:uFillTx/>
              <a:latin typeface="Roboto"/>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CO" sz="1200" b="0" i="0" u="none" strike="noStrike" kern="1200" cap="none" spc="0" normalizeH="0" baseline="0" noProof="0">
              <a:ln>
                <a:noFill/>
              </a:ln>
              <a:solidFill>
                <a:prstClr val="black"/>
              </a:solidFill>
              <a:effectLst/>
              <a:uLnTx/>
              <a:uFillTx/>
              <a:latin typeface="Roboto"/>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CO" sz="1200" b="0" i="0" u="none" strike="noStrike" kern="1200" cap="none" spc="0" normalizeH="0" baseline="0" noProof="0">
              <a:ln>
                <a:noFill/>
              </a:ln>
              <a:solidFill>
                <a:prstClr val="black"/>
              </a:solidFill>
              <a:effectLst/>
              <a:uLnTx/>
              <a:uFillTx/>
              <a:latin typeface="Roboto"/>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CO" sz="1200" b="0" i="0" u="none" strike="noStrike" kern="1200" cap="none" spc="0" normalizeH="0" baseline="0" noProof="0">
              <a:ln>
                <a:noFill/>
              </a:ln>
              <a:solidFill>
                <a:prstClr val="black"/>
              </a:solidFill>
              <a:effectLst/>
              <a:uLnTx/>
              <a:uFillTx/>
              <a:latin typeface="Roboto"/>
              <a:ea typeface="+mn-ea"/>
              <a:cs typeface="+mn-cs"/>
            </a:endParaRPr>
          </a:p>
        </p:txBody>
      </p:sp>
    </p:spTree>
    <p:extLst>
      <p:ext uri="{BB962C8B-B14F-4D97-AF65-F5344CB8AC3E}">
        <p14:creationId xmlns:p14="http://schemas.microsoft.com/office/powerpoint/2010/main" val="35190801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177983" y="199953"/>
            <a:ext cx="5599295" cy="4248472"/>
          </a:xfrm>
          <a:prstGeom prst="rect">
            <a:avLst/>
          </a:prstGeom>
        </p:spPr>
      </p:pic>
      <p:sp>
        <p:nvSpPr>
          <p:cNvPr id="4" name="Rectángulo redondeado 3"/>
          <p:cNvSpPr/>
          <p:nvPr/>
        </p:nvSpPr>
        <p:spPr>
          <a:xfrm>
            <a:off x="5868144" y="190319"/>
            <a:ext cx="3024336" cy="4221894"/>
          </a:xfrm>
          <a:prstGeom prst="roundRect">
            <a:avLst/>
          </a:prstGeom>
          <a:ln/>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Roboto"/>
              <a:ea typeface="+mn-ea"/>
              <a:cs typeface="+mn-cs"/>
            </a:endParaRPr>
          </a:p>
        </p:txBody>
      </p:sp>
      <p:sp>
        <p:nvSpPr>
          <p:cNvPr id="5" name="CuadroTexto 4"/>
          <p:cNvSpPr txBox="1"/>
          <p:nvPr/>
        </p:nvSpPr>
        <p:spPr>
          <a:xfrm>
            <a:off x="6012160" y="585722"/>
            <a:ext cx="2736304" cy="3323987"/>
          </a:xfrm>
          <a:prstGeom prst="rect">
            <a:avLst/>
          </a:prstGeom>
        </p:spPr>
        <p:txBody>
          <a:bodyPr wrap="square" rtlCol="0" anchor="ctr" anchorCtr="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200" b="0" i="0" u="none" strike="noStrike" kern="1200" cap="none" spc="0" normalizeH="0" baseline="0" noProof="0">
                <a:ln>
                  <a:noFill/>
                </a:ln>
                <a:solidFill>
                  <a:prstClr val="black"/>
                </a:solidFill>
                <a:effectLst/>
                <a:uLnTx/>
                <a:uFillTx/>
                <a:latin typeface="Roboto"/>
                <a:ea typeface="+mn-ea"/>
                <a:cs typeface="+mn-cs"/>
              </a:rPr>
              <a:t>Una vez terminada la misión se cuenta con siete (7) días para realizar la legalización.</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CO" sz="1200" b="0" i="0" u="none" strike="noStrike" kern="1200" cap="none" spc="0" normalizeH="0" baseline="0" noProof="0">
              <a:ln>
                <a:noFill/>
              </a:ln>
              <a:solidFill>
                <a:prstClr val="black"/>
              </a:solidFill>
              <a:effectLst/>
              <a:uLnTx/>
              <a:uFillTx/>
              <a:latin typeface="Roboto"/>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200" b="0" i="0" u="none" strike="noStrike" kern="1200" cap="none" spc="0" normalizeH="0" baseline="0" noProof="0">
                <a:ln>
                  <a:noFill/>
                </a:ln>
                <a:solidFill>
                  <a:prstClr val="black"/>
                </a:solidFill>
                <a:effectLst/>
                <a:uLnTx/>
                <a:uFillTx/>
                <a:latin typeface="Roboto"/>
                <a:ea typeface="+mn-ea"/>
                <a:cs typeface="+mn-cs"/>
              </a:rPr>
              <a:t>Finanzas tendrá un tiempo máximo de 1 días para revisión y retroalimentación, y después se contará con máximo 1 días para que el Staff envié las correcciones.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CO" sz="1200" b="0" i="0" u="none" strike="noStrike" kern="1200" cap="none" spc="0" normalizeH="0" baseline="0" noProof="0">
              <a:ln>
                <a:noFill/>
              </a:ln>
              <a:solidFill>
                <a:prstClr val="black"/>
              </a:solidFill>
              <a:effectLst/>
              <a:uLnTx/>
              <a:uFillTx/>
              <a:latin typeface="Roboto"/>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200" b="0" i="0" u="none" strike="noStrike" kern="1200" cap="none" spc="0" normalizeH="0" baseline="0" noProof="0">
                <a:ln>
                  <a:noFill/>
                </a:ln>
                <a:solidFill>
                  <a:prstClr val="black"/>
                </a:solidFill>
                <a:effectLst/>
                <a:uLnTx/>
                <a:uFillTx/>
                <a:latin typeface="Roboto"/>
                <a:ea typeface="+mn-ea"/>
                <a:cs typeface="+mn-cs"/>
              </a:rPr>
              <a:t>El proceso se entenderá como finalizado en el momento en que se radiquen los documentos físicos.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CO" sz="1200" b="0" i="0" u="none" strike="noStrike" kern="1200" cap="none" spc="0" normalizeH="0" baseline="0" noProof="0">
              <a:ln>
                <a:noFill/>
              </a:ln>
              <a:solidFill>
                <a:prstClr val="black"/>
              </a:solidFill>
              <a:effectLst/>
              <a:uLnTx/>
              <a:uFillTx/>
              <a:latin typeface="Roboto"/>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CO" sz="1800" b="0" i="0" u="none" strike="noStrike" kern="1200" cap="none" spc="0" normalizeH="0" baseline="0" noProof="0">
              <a:ln>
                <a:noFill/>
              </a:ln>
              <a:solidFill>
                <a:prstClr val="black"/>
              </a:solidFill>
              <a:effectLst/>
              <a:uLnTx/>
              <a:uFillTx/>
              <a:latin typeface="Roboto"/>
              <a:ea typeface="+mn-ea"/>
              <a:cs typeface="+mn-cs"/>
            </a:endParaRPr>
          </a:p>
        </p:txBody>
      </p:sp>
    </p:spTree>
    <p:extLst>
      <p:ext uri="{BB962C8B-B14F-4D97-AF65-F5344CB8AC3E}">
        <p14:creationId xmlns:p14="http://schemas.microsoft.com/office/powerpoint/2010/main" val="39201166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redondeado 2"/>
          <p:cNvSpPr/>
          <p:nvPr/>
        </p:nvSpPr>
        <p:spPr>
          <a:xfrm>
            <a:off x="173466" y="195486"/>
            <a:ext cx="8712968" cy="4248472"/>
          </a:xfrm>
          <a:prstGeom prst="roundRect">
            <a:avLst/>
          </a:prstGeom>
          <a:gradFill flip="none" rotWithShape="1">
            <a:gsLst>
              <a:gs pos="38000">
                <a:schemeClr val="accent1">
                  <a:lumMod val="5000"/>
                  <a:lumOff val="95000"/>
                  <a:alpha val="40000"/>
                </a:schemeClr>
              </a:gs>
              <a:gs pos="63000">
                <a:schemeClr val="accent1">
                  <a:lumMod val="45000"/>
                  <a:lumOff val="55000"/>
                </a:schemeClr>
              </a:gs>
              <a:gs pos="83000">
                <a:schemeClr val="accent1">
                  <a:lumMod val="45000"/>
                  <a:lumOff val="55000"/>
                </a:schemeClr>
              </a:gs>
              <a:gs pos="100000">
                <a:schemeClr val="accent1">
                  <a:lumMod val="30000"/>
                  <a:lumOff val="70000"/>
                </a:schemeClr>
              </a:gs>
            </a:gsLst>
            <a:lin ang="120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Roboto"/>
              <a:ea typeface="+mn-ea"/>
              <a:cs typeface="+mn-cs"/>
            </a:endParaRPr>
          </a:p>
        </p:txBody>
      </p:sp>
      <p:sp>
        <p:nvSpPr>
          <p:cNvPr id="5" name="CuadroTexto 4"/>
          <p:cNvSpPr txBox="1"/>
          <p:nvPr/>
        </p:nvSpPr>
        <p:spPr>
          <a:xfrm>
            <a:off x="6013093" y="466875"/>
            <a:ext cx="2232248" cy="369332"/>
          </a:xfrm>
          <a:prstGeom prst="rect">
            <a:avLst/>
          </a:prstGeom>
        </p:spPr>
        <p:txBody>
          <a:bodyPr wrap="square" rtlCol="0" anchor="ctr"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a:ln>
                  <a:noFill/>
                </a:ln>
                <a:solidFill>
                  <a:srgbClr val="FF7600">
                    <a:lumMod val="75000"/>
                  </a:srgbClr>
                </a:solidFill>
                <a:effectLst/>
                <a:uLnTx/>
                <a:uFillTx/>
                <a:latin typeface="Roboto"/>
                <a:ea typeface="+mn-ea"/>
                <a:cs typeface="+mn-cs"/>
              </a:rPr>
              <a:t>Solución de Dudas </a:t>
            </a:r>
          </a:p>
        </p:txBody>
      </p:sp>
      <p:pic>
        <p:nvPicPr>
          <p:cNvPr id="7" name="Imagen 6"/>
          <p:cNvPicPr>
            <a:picLocks noChangeAspect="1"/>
          </p:cNvPicPr>
          <p:nvPr/>
        </p:nvPicPr>
        <p:blipFill>
          <a:blip r:embed="rId2">
            <a:duotone>
              <a:prstClr val="black"/>
              <a:schemeClr val="accent1">
                <a:tint val="45000"/>
                <a:satMod val="400000"/>
              </a:schemeClr>
            </a:duotone>
            <a:extLst>
              <a:ext uri="{BEBA8EAE-BF5A-486C-A8C5-ECC9F3942E4B}">
                <a14:imgProps xmlns:a14="http://schemas.microsoft.com/office/drawing/2010/main">
                  <a14:imgLayer r:embed="rId3">
                    <a14:imgEffect>
                      <a14:backgroundRemoval t="4316" b="96820" l="7189" r="89985">
                        <a14:foregroundMark x1="32135" y1="9881" x2="32135" y2="9881"/>
                        <a14:foregroundMark x1="33057" y1="30153" x2="33057" y2="30153"/>
                        <a14:foregroundMark x1="36313" y1="20500" x2="36313" y2="20500"/>
                        <a14:foregroundMark x1="18802" y1="29188" x2="18802" y2="29188"/>
                        <a14:foregroundMark x1="20768" y1="19989" x2="20768" y2="19989"/>
                        <a14:foregroundMark x1="30046" y1="39353" x2="30046" y2="39353"/>
                        <a14:foregroundMark x1="36190" y1="49972" x2="36190" y2="49972"/>
                        <a14:foregroundMark x1="26790" y1="49972" x2="26790" y2="49972"/>
                        <a14:foregroundMark x1="36989" y1="58660" x2="36989" y2="58660"/>
                        <a14:foregroundMark x1="36313" y1="75071" x2="36313" y2="75071"/>
                        <a14:foregroundMark x1="44301" y1="83021" x2="44301" y2="83021"/>
                        <a14:foregroundMark x1="49002" y1="76547" x2="49002" y2="76547"/>
                        <a14:foregroundMark x1="59969" y1="76263" x2="59969" y2="76263"/>
                        <a14:foregroundMark x1="66912" y1="83759" x2="66912" y2="83759"/>
                        <a14:foregroundMark x1="70292" y1="81601" x2="70292" y2="81601"/>
                        <a14:backgroundMark x1="60891" y1="84270" x2="60891" y2="84270"/>
                      </a14:backgroundRemoval>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652120" y="2571750"/>
            <a:ext cx="2736304" cy="1480378"/>
          </a:xfrm>
          <a:prstGeom prst="rect">
            <a:avLst/>
          </a:prstGeom>
        </p:spPr>
      </p:pic>
      <p:sp>
        <p:nvSpPr>
          <p:cNvPr id="8" name="CuadroTexto 7"/>
          <p:cNvSpPr txBox="1"/>
          <p:nvPr/>
        </p:nvSpPr>
        <p:spPr>
          <a:xfrm>
            <a:off x="2814964" y="2424535"/>
            <a:ext cx="2981172" cy="2308324"/>
          </a:xfrm>
          <a:prstGeom prst="rect">
            <a:avLst/>
          </a:prstGeom>
        </p:spPr>
        <p:txBody>
          <a:bodyPr wrap="square" lIns="91440" tIns="45720" rIns="91440" bIns="45720" rtlCol="0" anchor="ctr" anchorCtr="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a:ln>
                  <a:noFill/>
                </a:ln>
                <a:solidFill>
                  <a:prstClr val="black"/>
                </a:solidFill>
                <a:effectLst/>
                <a:uLnTx/>
                <a:uFillTx/>
                <a:latin typeface="Roboto"/>
                <a:ea typeface="+mn-ea"/>
                <a:cs typeface="+mn-cs"/>
              </a:rPr>
              <a:t>Recordamos que el correo de facturación electrónica es :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Roboto"/>
              <a:ea typeface="+mn-ea"/>
              <a:cs typeface="+mn-cs"/>
            </a:endParaRPr>
          </a:p>
          <a:p>
            <a:pPr>
              <a:defRPr/>
            </a:pPr>
            <a:r>
              <a:rPr kumimoji="0" lang="es-CO" sz="1800" b="0" i="0" u="none" strike="noStrike" kern="1200" cap="none" spc="0" normalizeH="0" baseline="0" noProof="0">
                <a:ln>
                  <a:noFill/>
                </a:ln>
                <a:effectLst/>
                <a:uLnTx/>
                <a:uFillTx/>
                <a:latin typeface="Roboto"/>
                <a:ea typeface="+mn-ea"/>
                <a:cs typeface="+mn-cs"/>
                <a:hlinkClick r:id="rId4"/>
              </a:rPr>
              <a:t>co.facturacion.</a:t>
            </a:r>
            <a:r>
              <a:rPr lang="es-CO">
                <a:latin typeface="Roboto"/>
                <a:hlinkClick r:id="rId4"/>
              </a:rPr>
              <a:t>bog</a:t>
            </a:r>
            <a:r>
              <a:rPr kumimoji="0" lang="es-CO" sz="1800" b="0" i="0" u="none" strike="noStrike" kern="1200" cap="none" spc="0" normalizeH="0" baseline="0" noProof="0">
                <a:ln>
                  <a:noFill/>
                </a:ln>
                <a:effectLst/>
                <a:uLnTx/>
                <a:uFillTx/>
                <a:latin typeface="Roboto"/>
                <a:ea typeface="+mn-ea"/>
                <a:cs typeface="+mn-cs"/>
                <a:hlinkClick r:id="rId4"/>
              </a:rPr>
              <a:t>@nrc.no</a:t>
            </a:r>
            <a:r>
              <a:rPr lang="es-CO">
                <a:latin typeface="Roboto"/>
              </a:rPr>
              <a:t> </a:t>
            </a:r>
            <a:endParaRPr lang="es-CO" sz="1800" b="0" i="0" u="none" strike="noStrike" kern="1200" cap="none" spc="0" normalizeH="0" baseline="0" noProof="0">
              <a:ln>
                <a:noFill/>
              </a:ln>
              <a:effectLst/>
              <a:uLnTx/>
              <a:uFillTx/>
              <a:latin typeface="Roboto"/>
              <a:ea typeface="Roboto"/>
              <a:cs typeface="Roboto"/>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Roboto"/>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Roboto"/>
              <a:ea typeface="+mn-ea"/>
              <a:cs typeface="+mn-cs"/>
            </a:endParaRPr>
          </a:p>
        </p:txBody>
      </p:sp>
    </p:spTree>
    <p:extLst>
      <p:ext uri="{BB962C8B-B14F-4D97-AF65-F5344CB8AC3E}">
        <p14:creationId xmlns:p14="http://schemas.microsoft.com/office/powerpoint/2010/main" val="27941471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p:cNvSpPr txBox="1"/>
          <p:nvPr/>
        </p:nvSpPr>
        <p:spPr>
          <a:xfrm>
            <a:off x="899592" y="425046"/>
            <a:ext cx="2736304" cy="369332"/>
          </a:xfrm>
          <a:prstGeom prst="rect">
            <a:avLst/>
          </a:prstGeom>
        </p:spPr>
        <p:txBody>
          <a:bodyPr wrap="square" rtlCol="0" anchor="ctr"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a:ln>
                  <a:noFill/>
                </a:ln>
                <a:solidFill>
                  <a:srgbClr val="FF7600">
                    <a:lumMod val="75000"/>
                  </a:srgbClr>
                </a:solidFill>
                <a:effectLst/>
                <a:uLnTx/>
                <a:uFillTx/>
                <a:latin typeface="Roboto"/>
                <a:ea typeface="+mn-ea"/>
                <a:cs typeface="+mn-cs"/>
              </a:rPr>
              <a:t>TABLA DE RETENCION </a:t>
            </a:r>
          </a:p>
        </p:txBody>
      </p:sp>
      <p:sp>
        <p:nvSpPr>
          <p:cNvPr id="2" name="Proceso alternativo 1"/>
          <p:cNvSpPr/>
          <p:nvPr/>
        </p:nvSpPr>
        <p:spPr>
          <a:xfrm>
            <a:off x="4860032" y="1563638"/>
            <a:ext cx="3312368" cy="1872208"/>
          </a:xfrm>
          <a:prstGeom prst="flowChartAlternateProcess">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srgbClr val="FDC82F"/>
              </a:solidFill>
              <a:effectLst/>
              <a:uLnTx/>
              <a:uFillTx/>
              <a:latin typeface="Roboto"/>
              <a:ea typeface="+mn-ea"/>
              <a:cs typeface="+mn-cs"/>
            </a:endParaRPr>
          </a:p>
        </p:txBody>
      </p:sp>
      <p:sp>
        <p:nvSpPr>
          <p:cNvPr id="3" name="CuadroTexto 2"/>
          <p:cNvSpPr txBox="1"/>
          <p:nvPr/>
        </p:nvSpPr>
        <p:spPr>
          <a:xfrm>
            <a:off x="5076056" y="1779662"/>
            <a:ext cx="2664296" cy="1200329"/>
          </a:xfrm>
          <a:prstGeom prst="rect">
            <a:avLst/>
          </a:prstGeom>
        </p:spPr>
        <p:txBody>
          <a:bodyPr wrap="square" rtlCol="0" anchor="ctr" anchorCtr="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a:ln>
                  <a:noFill/>
                </a:ln>
                <a:solidFill>
                  <a:prstClr val="black"/>
                </a:solidFill>
                <a:effectLst/>
                <a:uLnTx/>
                <a:uFillTx/>
                <a:latin typeface="Roboto"/>
                <a:ea typeface="+mn-ea"/>
                <a:cs typeface="+mn-cs"/>
              </a:rPr>
              <a:t>Todas las facturas que estén sujetas </a:t>
            </a:r>
            <a:r>
              <a:rPr kumimoji="0" lang="en-US" sz="1200" b="0" i="0" u="none" strike="noStrike" kern="1200" cap="none" spc="0" normalizeH="0" baseline="0" noProof="0">
                <a:ln>
                  <a:noFill/>
                </a:ln>
                <a:solidFill>
                  <a:prstClr val="black"/>
                </a:solidFill>
                <a:effectLst/>
                <a:uLnTx/>
                <a:uFillTx/>
                <a:latin typeface="Roboto"/>
                <a:ea typeface="+mn-ea"/>
                <a:cs typeface="+mn-cs"/>
              </a:rPr>
              <a:t>a </a:t>
            </a:r>
            <a:r>
              <a:rPr kumimoji="0" lang="es-CO" sz="1200" b="0" i="0" u="none" strike="noStrike" kern="1200" cap="none" spc="0" normalizeH="0" baseline="0" noProof="0">
                <a:ln>
                  <a:noFill/>
                </a:ln>
                <a:solidFill>
                  <a:prstClr val="black"/>
                </a:solidFill>
                <a:effectLst/>
                <a:uLnTx/>
                <a:uFillTx/>
                <a:latin typeface="Roboto"/>
                <a:ea typeface="+mn-ea"/>
                <a:cs typeface="+mn-cs"/>
              </a:rPr>
              <a:t>retención</a:t>
            </a:r>
            <a:r>
              <a:rPr kumimoji="0" lang="en-US" sz="1200" b="0" i="0" u="none" strike="noStrike" kern="1200" cap="none" spc="0" normalizeH="0" baseline="0" noProof="0">
                <a:ln>
                  <a:noFill/>
                </a:ln>
                <a:solidFill>
                  <a:prstClr val="black"/>
                </a:solidFill>
                <a:effectLst/>
                <a:uLnTx/>
                <a:uFillTx/>
                <a:latin typeface="Roboto"/>
                <a:ea typeface="+mn-ea"/>
                <a:cs typeface="+mn-cs"/>
              </a:rPr>
              <a:t> </a:t>
            </a:r>
            <a:r>
              <a:rPr kumimoji="0" lang="es-CO" sz="1200" b="0" i="0" u="none" strike="noStrike" kern="1200" cap="none" spc="0" normalizeH="0" baseline="0" noProof="0">
                <a:ln>
                  <a:noFill/>
                </a:ln>
                <a:solidFill>
                  <a:prstClr val="black"/>
                </a:solidFill>
                <a:effectLst/>
                <a:uLnTx/>
                <a:uFillTx/>
                <a:latin typeface="Roboto"/>
                <a:ea typeface="+mn-ea"/>
                <a:cs typeface="+mn-cs"/>
              </a:rPr>
              <a:t>deben ser legalizadas en el mes en el que se emite la factura o documento soporte </a:t>
            </a: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a:ln>
                  <a:noFill/>
                </a:ln>
                <a:solidFill>
                  <a:prstClr val="black"/>
                </a:solidFill>
                <a:effectLst/>
                <a:uLnTx/>
                <a:uFillTx/>
                <a:latin typeface="Roboto"/>
                <a:ea typeface="+mn-ea"/>
                <a:cs typeface="+mn-cs"/>
              </a:rPr>
              <a:t> </a:t>
            </a:r>
          </a:p>
        </p:txBody>
      </p:sp>
      <p:pic>
        <p:nvPicPr>
          <p:cNvPr id="5" name="Imagen 4">
            <a:extLst>
              <a:ext uri="{FF2B5EF4-FFF2-40B4-BE49-F238E27FC236}">
                <a16:creationId xmlns:a16="http://schemas.microsoft.com/office/drawing/2014/main" id="{1A93821C-F33A-8446-6958-B9922D5B4F33}"/>
              </a:ext>
            </a:extLst>
          </p:cNvPr>
          <p:cNvPicPr>
            <a:picLocks noChangeAspect="1"/>
          </p:cNvPicPr>
          <p:nvPr/>
        </p:nvPicPr>
        <p:blipFill>
          <a:blip r:embed="rId2"/>
          <a:stretch>
            <a:fillRect/>
          </a:stretch>
        </p:blipFill>
        <p:spPr>
          <a:xfrm>
            <a:off x="495142" y="993750"/>
            <a:ext cx="3904762" cy="3155999"/>
          </a:xfrm>
          <a:prstGeom prst="rect">
            <a:avLst/>
          </a:prstGeom>
        </p:spPr>
      </p:pic>
    </p:spTree>
    <p:extLst>
      <p:ext uri="{BB962C8B-B14F-4D97-AF65-F5344CB8AC3E}">
        <p14:creationId xmlns:p14="http://schemas.microsoft.com/office/powerpoint/2010/main" val="6822358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CO"/>
              <a:t>GESTION DOCUMENTAL</a:t>
            </a:r>
          </a:p>
        </p:txBody>
      </p:sp>
    </p:spTree>
    <p:extLst>
      <p:ext uri="{BB962C8B-B14F-4D97-AF65-F5344CB8AC3E}">
        <p14:creationId xmlns:p14="http://schemas.microsoft.com/office/powerpoint/2010/main" val="38664915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sz="2800"/>
              <a:t>CICLO DE GESTION DOCUMENTAL</a:t>
            </a:r>
          </a:p>
        </p:txBody>
      </p:sp>
      <p:sp>
        <p:nvSpPr>
          <p:cNvPr id="5" name="Subtítulo 2"/>
          <p:cNvSpPr>
            <a:spLocks noGrp="1"/>
          </p:cNvSpPr>
          <p:nvPr>
            <p:ph type="subTitle" idx="1"/>
          </p:nvPr>
        </p:nvSpPr>
        <p:spPr>
          <a:xfrm>
            <a:off x="539552" y="1347614"/>
            <a:ext cx="4464496" cy="2611758"/>
          </a:xfrm>
        </p:spPr>
        <p:txBody>
          <a:bodyPr/>
          <a:lstStyle/>
          <a:p>
            <a:pPr marL="342900" indent="-342900">
              <a:buFont typeface="Arial" panose="020B0604020202020204" pitchFamily="34" charset="0"/>
              <a:buChar char="•"/>
            </a:pPr>
            <a:r>
              <a:rPr lang="es-CO"/>
              <a:t>Staff: Entrega documentación original</a:t>
            </a:r>
          </a:p>
          <a:p>
            <a:pPr marL="342900" indent="-342900">
              <a:buFont typeface="Arial" panose="020B0604020202020204" pitchFamily="34" charset="0"/>
              <a:buChar char="•"/>
            </a:pPr>
            <a:r>
              <a:rPr lang="es-CO"/>
              <a:t>Finanzas: Revisión y confirmación de recibido</a:t>
            </a:r>
          </a:p>
          <a:p>
            <a:r>
              <a:rPr lang="es-CO"/>
              <a:t>    </a:t>
            </a:r>
          </a:p>
        </p:txBody>
      </p:sp>
      <p:pic>
        <p:nvPicPr>
          <p:cNvPr id="7172" name="Picture 4" descr="Ilustración de Entrega De Documentos y más Vectores Libres de Derechos de  Actividad al aire libre - iSto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843558"/>
            <a:ext cx="3553682" cy="3553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65938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pPr lvl="0"/>
            <a:r>
              <a:rPr lang="es-ES" dirty="0"/>
              <a:t>FINANZAS PROYECTOS  -CONSORCIOS Y SOCIOS IMPLEMENTADORES</a:t>
            </a:r>
          </a:p>
        </p:txBody>
      </p:sp>
    </p:spTree>
    <p:extLst>
      <p:ext uri="{BB962C8B-B14F-4D97-AF65-F5344CB8AC3E}">
        <p14:creationId xmlns:p14="http://schemas.microsoft.com/office/powerpoint/2010/main" val="25124613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tel 1"/>
          <p:cNvSpPr txBox="1">
            <a:spLocks/>
          </p:cNvSpPr>
          <p:nvPr/>
        </p:nvSpPr>
        <p:spPr>
          <a:xfrm>
            <a:off x="645682" y="252650"/>
            <a:ext cx="8352928" cy="77698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s-CO" sz="2400" dirty="0">
                <a:solidFill>
                  <a:schemeClr val="accent1"/>
                </a:solidFill>
              </a:rPr>
              <a:t>Project No = </a:t>
            </a:r>
            <a:r>
              <a:rPr lang="es-CO" sz="2400" dirty="0"/>
              <a:t>Identificación de cada proyecto</a:t>
            </a:r>
          </a:p>
          <a:p>
            <a:r>
              <a:rPr lang="es-CO" sz="1800" dirty="0"/>
              <a:t>Todos los proyectos tienen un código único de ocho dígitos conformado por cuatro letras y cuatro números, ej. COFM2401</a:t>
            </a:r>
          </a:p>
          <a:p>
            <a:endParaRPr lang="es-CO" sz="1800" dirty="0"/>
          </a:p>
        </p:txBody>
      </p:sp>
      <p:graphicFrame>
        <p:nvGraphicFramePr>
          <p:cNvPr id="5" name="Table 4"/>
          <p:cNvGraphicFramePr>
            <a:graphicFrameLocks noGrp="1"/>
          </p:cNvGraphicFramePr>
          <p:nvPr>
            <p:extLst>
              <p:ext uri="{D42A27DB-BD31-4B8C-83A1-F6EECF244321}">
                <p14:modId xmlns:p14="http://schemas.microsoft.com/office/powerpoint/2010/main" val="2505927"/>
              </p:ext>
            </p:extLst>
          </p:nvPr>
        </p:nvGraphicFramePr>
        <p:xfrm>
          <a:off x="1584672" y="1323231"/>
          <a:ext cx="6093197" cy="3024338"/>
        </p:xfrm>
        <a:graphic>
          <a:graphicData uri="http://schemas.openxmlformats.org/drawingml/2006/table">
            <a:tbl>
              <a:tblPr>
                <a:tableStyleId>{5C22544A-7EE6-4342-B048-85BDC9FD1C3A}</a:tableStyleId>
              </a:tblPr>
              <a:tblGrid>
                <a:gridCol w="1834692">
                  <a:extLst>
                    <a:ext uri="{9D8B030D-6E8A-4147-A177-3AD203B41FA5}">
                      <a16:colId xmlns:a16="http://schemas.microsoft.com/office/drawing/2014/main" val="1936159626"/>
                    </a:ext>
                  </a:extLst>
                </a:gridCol>
                <a:gridCol w="3450567">
                  <a:extLst>
                    <a:ext uri="{9D8B030D-6E8A-4147-A177-3AD203B41FA5}">
                      <a16:colId xmlns:a16="http://schemas.microsoft.com/office/drawing/2014/main" val="4054853090"/>
                    </a:ext>
                  </a:extLst>
                </a:gridCol>
                <a:gridCol w="807938">
                  <a:extLst>
                    <a:ext uri="{9D8B030D-6E8A-4147-A177-3AD203B41FA5}">
                      <a16:colId xmlns:a16="http://schemas.microsoft.com/office/drawing/2014/main" val="1989596578"/>
                    </a:ext>
                  </a:extLst>
                </a:gridCol>
              </a:tblGrid>
              <a:tr h="1099760">
                <a:tc>
                  <a:txBody>
                    <a:bodyPr/>
                    <a:lstStyle/>
                    <a:p>
                      <a:pPr algn="l" fontAlgn="ctr"/>
                      <a:r>
                        <a:rPr lang="es-CO" sz="1400" b="1" u="none" strike="noStrike">
                          <a:effectLst/>
                        </a:rPr>
                        <a:t>Primeras 2 letras</a:t>
                      </a:r>
                      <a:endParaRPr lang="es-CO" sz="1400" b="1" i="0" u="none" strike="noStrike">
                        <a:solidFill>
                          <a:srgbClr val="000000"/>
                        </a:solidFill>
                        <a:effectLst/>
                        <a:latin typeface="Calibri" panose="020F0502020204030204" pitchFamily="34" charset="0"/>
                      </a:endParaRPr>
                    </a:p>
                  </a:txBody>
                  <a:tcPr marL="7620" marR="7620" marT="7620" marB="0" anchor="ctr"/>
                </a:tc>
                <a:tc>
                  <a:txBody>
                    <a:bodyPr/>
                    <a:lstStyle/>
                    <a:p>
                      <a:pPr algn="l" fontAlgn="ctr"/>
                      <a:r>
                        <a:rPr lang="es-CO" sz="1400" u="none" strike="noStrike">
                          <a:effectLst/>
                        </a:rPr>
                        <a:t>Código de País - indica el país en donde el proyecto es desarrollado</a:t>
                      </a:r>
                      <a:endParaRPr lang="es-CO" sz="1400" b="0" i="0" u="none" strike="noStrike">
                        <a:solidFill>
                          <a:srgbClr val="000000"/>
                        </a:solidFill>
                        <a:effectLst/>
                        <a:latin typeface="Calibri" panose="020F0502020204030204" pitchFamily="34" charset="0"/>
                      </a:endParaRPr>
                    </a:p>
                    <a:p>
                      <a:pPr algn="l" fontAlgn="ctr"/>
                      <a:r>
                        <a:rPr lang="es-CO" sz="1400" u="none" strike="noStrike">
                          <a:effectLst/>
                        </a:rPr>
                        <a:t>La designación del código del país esta basado en los estándares ISO</a:t>
                      </a:r>
                      <a:endParaRPr lang="es-CO" sz="1400" b="0" i="0" u="none" strike="noStrike">
                        <a:solidFill>
                          <a:srgbClr val="000000"/>
                        </a:solidFill>
                        <a:effectLst/>
                        <a:latin typeface="Calibri" panose="020F0502020204030204" pitchFamily="34" charset="0"/>
                      </a:endParaRPr>
                    </a:p>
                  </a:txBody>
                  <a:tcPr marL="7620" marR="7620" marT="7620" marB="0" anchor="ctr"/>
                </a:tc>
                <a:tc>
                  <a:txBody>
                    <a:bodyPr/>
                    <a:lstStyle/>
                    <a:p>
                      <a:pPr algn="ctr" fontAlgn="ctr"/>
                      <a:r>
                        <a:rPr lang="es-CO" sz="1400" b="1" u="none" strike="noStrike">
                          <a:effectLst/>
                        </a:rPr>
                        <a:t>CO</a:t>
                      </a:r>
                      <a:endParaRPr lang="es-CO" sz="1400" b="1" i="0" u="none" strike="noStrike">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2637521172"/>
                  </a:ext>
                </a:extLst>
              </a:tr>
              <a:tr h="274940">
                <a:tc>
                  <a:txBody>
                    <a:bodyPr/>
                    <a:lstStyle/>
                    <a:p>
                      <a:pPr algn="l" fontAlgn="ctr"/>
                      <a:r>
                        <a:rPr lang="es-CO" sz="1400" b="1" u="none" strike="noStrike">
                          <a:effectLst/>
                        </a:rPr>
                        <a:t>3ra letra</a:t>
                      </a:r>
                      <a:endParaRPr lang="es-CO" sz="1400" b="1" i="0" u="none" strike="noStrike">
                        <a:solidFill>
                          <a:srgbClr val="000000"/>
                        </a:solidFill>
                        <a:effectLst/>
                        <a:latin typeface="Calibri" panose="020F0502020204030204" pitchFamily="34" charset="0"/>
                      </a:endParaRPr>
                    </a:p>
                  </a:txBody>
                  <a:tcPr marL="7620" marR="7620" marT="7620" marB="0" anchor="ctr"/>
                </a:tc>
                <a:tc>
                  <a:txBody>
                    <a:bodyPr/>
                    <a:lstStyle/>
                    <a:p>
                      <a:pPr algn="l" fontAlgn="ctr"/>
                      <a:r>
                        <a:rPr lang="en-US" sz="1400" u="none" strike="noStrike">
                          <a:effectLst/>
                        </a:rPr>
                        <a:t>Es F (Field Operation) o S (Secondments)</a:t>
                      </a:r>
                      <a:endParaRPr lang="en-US" sz="1400" b="0" i="0" u="none" strike="noStrike">
                        <a:solidFill>
                          <a:srgbClr val="000000"/>
                        </a:solidFill>
                        <a:effectLst/>
                        <a:latin typeface="Calibri" panose="020F0502020204030204" pitchFamily="34" charset="0"/>
                      </a:endParaRPr>
                    </a:p>
                  </a:txBody>
                  <a:tcPr marL="7620" marR="7620" marT="7620" marB="0" anchor="ctr"/>
                </a:tc>
                <a:tc>
                  <a:txBody>
                    <a:bodyPr/>
                    <a:lstStyle/>
                    <a:p>
                      <a:pPr algn="ctr" fontAlgn="ctr"/>
                      <a:r>
                        <a:rPr lang="es-CO" sz="1400" b="1" u="none" strike="noStrike">
                          <a:effectLst/>
                        </a:rPr>
                        <a:t>F</a:t>
                      </a:r>
                      <a:endParaRPr lang="es-CO" sz="1400" b="1" i="0" u="none" strike="noStrike">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1159016782"/>
                  </a:ext>
                </a:extLst>
              </a:tr>
              <a:tr h="274940">
                <a:tc>
                  <a:txBody>
                    <a:bodyPr/>
                    <a:lstStyle/>
                    <a:p>
                      <a:pPr algn="l" fontAlgn="ctr"/>
                      <a:r>
                        <a:rPr lang="es-CO" sz="1400" b="1" u="none" strike="noStrike">
                          <a:effectLst/>
                        </a:rPr>
                        <a:t>4a</a:t>
                      </a:r>
                      <a:r>
                        <a:rPr lang="es-CO" sz="1400" b="1" u="none" strike="noStrike" baseline="0">
                          <a:effectLst/>
                        </a:rPr>
                        <a:t> letra  </a:t>
                      </a:r>
                      <a:endParaRPr lang="es-CO" sz="1400" b="1" i="0" u="none" strike="noStrike">
                        <a:solidFill>
                          <a:srgbClr val="000000"/>
                        </a:solidFill>
                        <a:effectLst/>
                        <a:latin typeface="Calibri" panose="020F0502020204030204" pitchFamily="34" charset="0"/>
                      </a:endParaRPr>
                    </a:p>
                  </a:txBody>
                  <a:tcPr marL="7620" marR="7620" marT="7620" marB="0" anchor="ctr"/>
                </a:tc>
                <a:tc>
                  <a:txBody>
                    <a:bodyPr/>
                    <a:lstStyle/>
                    <a:p>
                      <a:pPr algn="l" fontAlgn="ctr"/>
                      <a:r>
                        <a:rPr lang="es-CO" sz="1400" u="none" strike="noStrike">
                          <a:effectLst/>
                        </a:rPr>
                        <a:t>Core Competency (véase tabla de códigos)</a:t>
                      </a:r>
                      <a:endParaRPr lang="es-CO" sz="1400" b="0" i="0" u="none" strike="noStrike">
                        <a:solidFill>
                          <a:srgbClr val="000000"/>
                        </a:solidFill>
                        <a:effectLst/>
                        <a:latin typeface="Calibri" panose="020F0502020204030204" pitchFamily="34" charset="0"/>
                      </a:endParaRPr>
                    </a:p>
                  </a:txBody>
                  <a:tcPr marL="7620" marR="7620" marT="7620" marB="0" anchor="ctr"/>
                </a:tc>
                <a:tc>
                  <a:txBody>
                    <a:bodyPr/>
                    <a:lstStyle/>
                    <a:p>
                      <a:pPr algn="ctr" fontAlgn="ctr"/>
                      <a:r>
                        <a:rPr lang="es-MX" sz="1400" b="1" i="0" u="none" strike="noStrike" dirty="0">
                          <a:solidFill>
                            <a:srgbClr val="000000"/>
                          </a:solidFill>
                          <a:effectLst/>
                          <a:latin typeface="Calibri" panose="020F0502020204030204" pitchFamily="34" charset="0"/>
                        </a:rPr>
                        <a:t>M</a:t>
                      </a:r>
                      <a:endParaRPr lang="es-CO" sz="1400" b="1" i="0" u="none" strike="noStrike" dirty="0">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2609032703"/>
                  </a:ext>
                </a:extLst>
              </a:tr>
              <a:tr h="274940">
                <a:tc>
                  <a:txBody>
                    <a:bodyPr/>
                    <a:lstStyle/>
                    <a:p>
                      <a:pPr algn="l" fontAlgn="ctr"/>
                      <a:r>
                        <a:rPr lang="es-CO" sz="1400" b="1" u="none" strike="noStrike">
                          <a:effectLst/>
                        </a:rPr>
                        <a:t>Primeros 2 números</a:t>
                      </a:r>
                      <a:endParaRPr lang="es-CO" sz="1400" b="1" i="0" u="none" strike="noStrike">
                        <a:solidFill>
                          <a:srgbClr val="000000"/>
                        </a:solidFill>
                        <a:effectLst/>
                        <a:latin typeface="Calibri" panose="020F0502020204030204" pitchFamily="34" charset="0"/>
                      </a:endParaRPr>
                    </a:p>
                  </a:txBody>
                  <a:tcPr marL="7620" marR="7620" marT="7620" marB="0" anchor="ctr"/>
                </a:tc>
                <a:tc>
                  <a:txBody>
                    <a:bodyPr/>
                    <a:lstStyle/>
                    <a:p>
                      <a:pPr algn="l" fontAlgn="ctr"/>
                      <a:r>
                        <a:rPr lang="es-CO" sz="1400" u="none" strike="noStrike">
                          <a:effectLst/>
                        </a:rPr>
                        <a:t>Año de inicio del proyecto</a:t>
                      </a:r>
                      <a:endParaRPr lang="es-CO" sz="1400" b="0" i="0" u="none" strike="noStrike">
                        <a:solidFill>
                          <a:srgbClr val="000000"/>
                        </a:solidFill>
                        <a:effectLst/>
                        <a:latin typeface="Calibri" panose="020F0502020204030204" pitchFamily="34" charset="0"/>
                      </a:endParaRPr>
                    </a:p>
                  </a:txBody>
                  <a:tcPr marL="7620" marR="7620" marT="7620" marB="0" anchor="ctr"/>
                </a:tc>
                <a:tc>
                  <a:txBody>
                    <a:bodyPr/>
                    <a:lstStyle/>
                    <a:p>
                      <a:pPr algn="ctr" fontAlgn="ctr"/>
                      <a:r>
                        <a:rPr lang="es-CO" sz="1400" b="1" u="none" strike="noStrike">
                          <a:effectLst/>
                        </a:rPr>
                        <a:t>19</a:t>
                      </a:r>
                      <a:endParaRPr lang="es-CO" sz="1400" b="1" i="0" u="none" strike="noStrike">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1150831777"/>
                  </a:ext>
                </a:extLst>
              </a:tr>
              <a:tr h="1099758">
                <a:tc>
                  <a:txBody>
                    <a:bodyPr/>
                    <a:lstStyle/>
                    <a:p>
                      <a:pPr algn="l" fontAlgn="ctr"/>
                      <a:r>
                        <a:rPr lang="es-CO" sz="1400" b="1" u="none" strike="noStrike">
                          <a:effectLst/>
                        </a:rPr>
                        <a:t>Últimos 2 números</a:t>
                      </a:r>
                      <a:endParaRPr lang="es-CO" sz="1400" b="1" i="0" u="none" strike="noStrike">
                        <a:solidFill>
                          <a:srgbClr val="000000"/>
                        </a:solidFill>
                        <a:effectLst/>
                        <a:latin typeface="Calibri" panose="020F0502020204030204" pitchFamily="34" charset="0"/>
                      </a:endParaRPr>
                    </a:p>
                  </a:txBody>
                  <a:tcPr marL="7620" marR="7620" marT="7620" marB="0" anchor="ctr"/>
                </a:tc>
                <a:tc>
                  <a:txBody>
                    <a:bodyPr/>
                    <a:lstStyle/>
                    <a:p>
                      <a:pPr algn="l" fontAlgn="ctr"/>
                      <a:r>
                        <a:rPr lang="es-CO" sz="1400" u="none" strike="noStrike">
                          <a:effectLst/>
                        </a:rPr>
                        <a:t>Primera secuencia numérica disponible para la core competency en un año para un proyecto determinado (tercer proyecto L en Colombia para 2018)</a:t>
                      </a:r>
                      <a:endParaRPr lang="es-CO" sz="1400" b="0" i="0" u="none" strike="noStrike">
                        <a:solidFill>
                          <a:srgbClr val="000000"/>
                        </a:solidFill>
                        <a:effectLst/>
                        <a:latin typeface="Calibri" panose="020F0502020204030204" pitchFamily="34" charset="0"/>
                      </a:endParaRPr>
                    </a:p>
                  </a:txBody>
                  <a:tcPr marL="7620" marR="7620" marT="7620" marB="0" anchor="ctr"/>
                </a:tc>
                <a:tc>
                  <a:txBody>
                    <a:bodyPr/>
                    <a:lstStyle/>
                    <a:p>
                      <a:pPr algn="ctr" fontAlgn="ctr"/>
                      <a:r>
                        <a:rPr lang="es-CO" sz="1400" b="1" u="none" strike="noStrike" dirty="0">
                          <a:effectLst/>
                        </a:rPr>
                        <a:t>13</a:t>
                      </a:r>
                      <a:endParaRPr lang="es-CO" sz="1400" b="1" i="0" u="none" strike="noStrike" dirty="0">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3542549881"/>
                  </a:ext>
                </a:extLst>
              </a:tr>
            </a:tbl>
          </a:graphicData>
        </a:graphic>
      </p:graphicFrame>
    </p:spTree>
    <p:extLst>
      <p:ext uri="{BB962C8B-B14F-4D97-AF65-F5344CB8AC3E}">
        <p14:creationId xmlns:p14="http://schemas.microsoft.com/office/powerpoint/2010/main" val="39743285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a:t>Budget ID</a:t>
            </a:r>
          </a:p>
        </p:txBody>
      </p:sp>
      <p:pic>
        <p:nvPicPr>
          <p:cNvPr id="4" name="Picture 3">
            <a:extLst>
              <a:ext uri="{FF2B5EF4-FFF2-40B4-BE49-F238E27FC236}">
                <a16:creationId xmlns:a16="http://schemas.microsoft.com/office/drawing/2014/main" id="{A2C030F1-8916-16CF-9955-37ED70877288}"/>
              </a:ext>
            </a:extLst>
          </p:cNvPr>
          <p:cNvPicPr>
            <a:picLocks noChangeAspect="1"/>
          </p:cNvPicPr>
          <p:nvPr/>
        </p:nvPicPr>
        <p:blipFill>
          <a:blip r:embed="rId2"/>
          <a:stretch>
            <a:fillRect/>
          </a:stretch>
        </p:blipFill>
        <p:spPr>
          <a:xfrm>
            <a:off x="683567" y="1225858"/>
            <a:ext cx="7308135" cy="2354004"/>
          </a:xfrm>
          <a:prstGeom prst="rect">
            <a:avLst/>
          </a:prstGeom>
        </p:spPr>
      </p:pic>
    </p:spTree>
    <p:extLst>
      <p:ext uri="{BB962C8B-B14F-4D97-AF65-F5344CB8AC3E}">
        <p14:creationId xmlns:p14="http://schemas.microsoft.com/office/powerpoint/2010/main" val="19293283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sz="2800"/>
              <a:t>ORGANIGRAMA</a:t>
            </a:r>
          </a:p>
        </p:txBody>
      </p:sp>
      <p:graphicFrame>
        <p:nvGraphicFramePr>
          <p:cNvPr id="19" name="Diagrama 3">
            <a:extLst>
              <a:ext uri="{FF2B5EF4-FFF2-40B4-BE49-F238E27FC236}">
                <a16:creationId xmlns:a16="http://schemas.microsoft.com/office/drawing/2014/main" id="{5C09BB04-0CE8-4ECA-2DAE-3E55FC6369E8}"/>
              </a:ext>
            </a:extLst>
          </p:cNvPr>
          <p:cNvGraphicFramePr/>
          <p:nvPr>
            <p:extLst>
              <p:ext uri="{D42A27DB-BD31-4B8C-83A1-F6EECF244321}">
                <p14:modId xmlns:p14="http://schemas.microsoft.com/office/powerpoint/2010/main" val="4069030805"/>
              </p:ext>
            </p:extLst>
          </p:nvPr>
        </p:nvGraphicFramePr>
        <p:xfrm>
          <a:off x="1500122" y="627534"/>
          <a:ext cx="6504384" cy="41044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036492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a:t>PROYECTOS EXENTOS DE IMPUESTOS</a:t>
            </a:r>
            <a:endParaRPr lang="es-CO"/>
          </a:p>
        </p:txBody>
      </p:sp>
      <p:pic>
        <p:nvPicPr>
          <p:cNvPr id="5" name="Imagen 4">
            <a:extLst>
              <a:ext uri="{FF2B5EF4-FFF2-40B4-BE49-F238E27FC236}">
                <a16:creationId xmlns:a16="http://schemas.microsoft.com/office/drawing/2014/main" id="{EBFA3B88-88A2-ABC9-A4AB-59389B9991DE}"/>
              </a:ext>
            </a:extLst>
          </p:cNvPr>
          <p:cNvPicPr>
            <a:picLocks noChangeAspect="1"/>
          </p:cNvPicPr>
          <p:nvPr/>
        </p:nvPicPr>
        <p:blipFill>
          <a:blip r:embed="rId2"/>
          <a:stretch>
            <a:fillRect/>
          </a:stretch>
        </p:blipFill>
        <p:spPr>
          <a:xfrm>
            <a:off x="574964" y="1572491"/>
            <a:ext cx="8111836" cy="1960418"/>
          </a:xfrm>
          <a:prstGeom prst="rect">
            <a:avLst/>
          </a:prstGeom>
        </p:spPr>
      </p:pic>
    </p:spTree>
    <p:extLst>
      <p:ext uri="{BB962C8B-B14F-4D97-AF65-F5344CB8AC3E}">
        <p14:creationId xmlns:p14="http://schemas.microsoft.com/office/powerpoint/2010/main" val="8594722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CO"/>
              <a:t>POLITICA ANTICORRUPCION</a:t>
            </a:r>
          </a:p>
        </p:txBody>
      </p:sp>
    </p:spTree>
    <p:extLst>
      <p:ext uri="{BB962C8B-B14F-4D97-AF65-F5344CB8AC3E}">
        <p14:creationId xmlns:p14="http://schemas.microsoft.com/office/powerpoint/2010/main" val="39730824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287192" y="1306292"/>
            <a:ext cx="2520280" cy="2038616"/>
          </a:xfrm>
        </p:spPr>
        <p:txBody>
          <a:bodyPr/>
          <a:lstStyle/>
          <a:p>
            <a:r>
              <a:rPr lang="es-CO" sz="3600" b="1">
                <a:solidFill>
                  <a:schemeClr val="accent6"/>
                </a:solidFill>
              </a:rPr>
              <a:t>¿Cómo define la corrupción?</a:t>
            </a:r>
          </a:p>
        </p:txBody>
      </p:sp>
      <p:pic>
        <p:nvPicPr>
          <p:cNvPr id="14" name="Marcador de posición de imagen 13"/>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2969" b="12969"/>
          <a:stretch>
            <a:fillRect/>
          </a:stretch>
        </p:blipFill>
        <p:spPr>
          <a:xfrm>
            <a:off x="3137423" y="208242"/>
            <a:ext cx="5796000" cy="4291200"/>
          </a:xfrm>
        </p:spPr>
      </p:pic>
      <p:sp>
        <p:nvSpPr>
          <p:cNvPr id="4" name="CuadroTexto 3"/>
          <p:cNvSpPr txBox="1"/>
          <p:nvPr/>
        </p:nvSpPr>
        <p:spPr>
          <a:xfrm>
            <a:off x="0" y="4928056"/>
            <a:ext cx="6187105" cy="215444"/>
          </a:xfrm>
          <a:prstGeom prst="rect">
            <a:avLst/>
          </a:prstGeom>
        </p:spPr>
        <p:txBody>
          <a:bodyPr wrap="square" rtlCol="0" anchor="ctr" anchorCtr="0">
            <a:spAutoFit/>
          </a:bodyPr>
          <a:lstStyle/>
          <a:p>
            <a:r>
              <a:rPr lang="es-CO" sz="800">
                <a:solidFill>
                  <a:schemeClr val="bg1"/>
                </a:solidFill>
              </a:rPr>
              <a:t>&lt;a </a:t>
            </a:r>
            <a:r>
              <a:rPr lang="es-CO" sz="800" err="1">
                <a:solidFill>
                  <a:schemeClr val="bg1"/>
                </a:solidFill>
              </a:rPr>
              <a:t>href</a:t>
            </a:r>
            <a:r>
              <a:rPr lang="es-CO" sz="800">
                <a:solidFill>
                  <a:schemeClr val="bg1"/>
                </a:solidFill>
              </a:rPr>
              <a:t>='https://www.freepik.es/vectores/abstracto'&gt;Vector de Abstracto creado por </a:t>
            </a:r>
            <a:r>
              <a:rPr lang="es-CO" sz="800" err="1">
                <a:solidFill>
                  <a:schemeClr val="bg1"/>
                </a:solidFill>
              </a:rPr>
              <a:t>macrovector</a:t>
            </a:r>
            <a:r>
              <a:rPr lang="es-CO" sz="800">
                <a:solidFill>
                  <a:schemeClr val="bg1"/>
                </a:solidFill>
              </a:rPr>
              <a:t> - www.freepik.es&lt;/a&gt; </a:t>
            </a:r>
          </a:p>
        </p:txBody>
      </p:sp>
    </p:spTree>
    <p:extLst>
      <p:ext uri="{BB962C8B-B14F-4D97-AF65-F5344CB8AC3E}">
        <p14:creationId xmlns:p14="http://schemas.microsoft.com/office/powerpoint/2010/main" val="690981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fade">
                                      <p:cBhvr>
                                        <p:cTn id="25" dur="1000"/>
                                        <p:tgtEl>
                                          <p:spTgt spid="3">
                                            <p:txEl>
                                              <p:pRg st="0" end="0"/>
                                            </p:txEl>
                                          </p:spTgt>
                                        </p:tgtEl>
                                      </p:cBhvr>
                                    </p:animEffect>
                                    <p:anim calcmode="lin" valueType="num">
                                      <p:cBhvr>
                                        <p:cTn id="2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87A08B-3A62-4712-84E8-E7650BECEA7F}"/>
              </a:ext>
            </a:extLst>
          </p:cNvPr>
          <p:cNvSpPr>
            <a:spLocks noGrp="1"/>
          </p:cNvSpPr>
          <p:nvPr>
            <p:ph idx="1"/>
          </p:nvPr>
        </p:nvSpPr>
        <p:spPr/>
        <p:txBody>
          <a:bodyPr>
            <a:normAutofit fontScale="25000" lnSpcReduction="20000"/>
          </a:bodyPr>
          <a:lstStyle/>
          <a:p>
            <a:pPr>
              <a:defRPr/>
            </a:pPr>
            <a:endParaRPr lang="nb-NO"/>
          </a:p>
          <a:p>
            <a:pPr marL="0" indent="0">
              <a:buFont typeface="Arial" panose="020B0604020202020204" pitchFamily="34" charset="0"/>
              <a:buNone/>
              <a:defRPr/>
            </a:pPr>
            <a:endParaRPr lang="nb-NO"/>
          </a:p>
        </p:txBody>
      </p:sp>
      <p:sp>
        <p:nvSpPr>
          <p:cNvPr id="2" name="Title 1">
            <a:extLst>
              <a:ext uri="{FF2B5EF4-FFF2-40B4-BE49-F238E27FC236}">
                <a16:creationId xmlns:a16="http://schemas.microsoft.com/office/drawing/2014/main" id="{F0EA9EAA-A745-4D78-806D-8E4FD02CD546}"/>
              </a:ext>
            </a:extLst>
          </p:cNvPr>
          <p:cNvSpPr>
            <a:spLocks noGrp="1"/>
          </p:cNvSpPr>
          <p:nvPr>
            <p:ph type="title"/>
          </p:nvPr>
        </p:nvSpPr>
        <p:spPr>
          <a:xfrm>
            <a:off x="921611" y="483518"/>
            <a:ext cx="7585968" cy="1187451"/>
          </a:xfrm>
        </p:spPr>
        <p:txBody>
          <a:bodyPr anchor="t">
            <a:noAutofit/>
          </a:bodyPr>
          <a:lstStyle/>
          <a:p>
            <a:pPr>
              <a:defRPr/>
            </a:pPr>
            <a:r>
              <a:rPr lang="es-CO" sz="3200" b="1" noProof="1">
                <a:solidFill>
                  <a:schemeClr val="accent6"/>
                </a:solidFill>
              </a:rPr>
              <a:t>La corrupción es definida en NRC como:</a:t>
            </a:r>
            <a:endParaRPr lang="nb-NO" sz="3200" b="1">
              <a:solidFill>
                <a:schemeClr val="accent6"/>
              </a:solidFill>
            </a:endParaRPr>
          </a:p>
        </p:txBody>
      </p:sp>
      <p:sp>
        <p:nvSpPr>
          <p:cNvPr id="4" name="Rectangle 3">
            <a:extLst>
              <a:ext uri="{FF2B5EF4-FFF2-40B4-BE49-F238E27FC236}">
                <a16:creationId xmlns:a16="http://schemas.microsoft.com/office/drawing/2014/main" id="{EC3D0B09-0D1A-47BE-AC4E-99DB34091E32}"/>
              </a:ext>
            </a:extLst>
          </p:cNvPr>
          <p:cNvSpPr/>
          <p:nvPr/>
        </p:nvSpPr>
        <p:spPr>
          <a:xfrm>
            <a:off x="1043608" y="1491630"/>
            <a:ext cx="7053942" cy="2585323"/>
          </a:xfrm>
          <a:prstGeom prst="rect">
            <a:avLst/>
          </a:prstGeom>
        </p:spPr>
        <p:txBody>
          <a:bodyPr wrap="square">
            <a:spAutoFit/>
          </a:bodyPr>
          <a:lstStyle/>
          <a:p>
            <a:pPr lvl="0" algn="ctr" defTabSz="342900" eaLnBrk="1" fontAlgn="auto" hangingPunct="1">
              <a:spcBef>
                <a:spcPct val="20000"/>
              </a:spcBef>
              <a:spcAft>
                <a:spcPts val="0"/>
              </a:spcAft>
              <a:defRPr/>
            </a:pPr>
            <a:r>
              <a:rPr lang="es-ES" sz="5400" i="1">
                <a:latin typeface="Calibri"/>
                <a:cs typeface="Arial" panose="020B0604020202020204" pitchFamily="34" charset="0"/>
              </a:rPr>
              <a:t>“El abuso de poder para beneficios ilegítimos individuales o grupales”</a:t>
            </a:r>
          </a:p>
        </p:txBody>
      </p:sp>
    </p:spTree>
    <p:extLst>
      <p:ext uri="{BB962C8B-B14F-4D97-AF65-F5344CB8AC3E}">
        <p14:creationId xmlns:p14="http://schemas.microsoft.com/office/powerpoint/2010/main" val="2491216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flipH="1">
            <a:off x="3059832" y="-596602"/>
            <a:ext cx="619634" cy="5573057"/>
          </a:xfrm>
        </p:spPr>
        <p:txBody>
          <a:bodyPr vert="wordArtVert" numCol="1"/>
          <a:lstStyle/>
          <a:p>
            <a:pPr algn="ctr"/>
            <a:r>
              <a:rPr lang="es-ES" sz="1800" b="1" spc="50">
                <a:ln w="9525" cmpd="sng">
                  <a:solidFill>
                    <a:schemeClr val="accent1"/>
                  </a:solidFill>
                  <a:prstDash val="solid"/>
                </a:ln>
                <a:solidFill>
                  <a:srgbClr val="70AD47">
                    <a:tint val="1000"/>
                  </a:srgbClr>
                </a:solidFill>
                <a:effectLst>
                  <a:glow rad="38100">
                    <a:schemeClr val="accent1">
                      <a:alpha val="40000"/>
                    </a:schemeClr>
                  </a:glow>
                </a:effectLst>
              </a:rPr>
              <a:t>TOLERANCIA</a:t>
            </a:r>
            <a:br>
              <a:rPr lang="es-ES" sz="1800" b="1" spc="50">
                <a:ln w="9525" cmpd="sng">
                  <a:solidFill>
                    <a:schemeClr val="accent1"/>
                  </a:solidFill>
                  <a:prstDash val="solid"/>
                </a:ln>
                <a:solidFill>
                  <a:srgbClr val="70AD47">
                    <a:tint val="1000"/>
                  </a:srgbClr>
                </a:solidFill>
                <a:effectLst>
                  <a:glow rad="38100">
                    <a:schemeClr val="accent1">
                      <a:alpha val="40000"/>
                    </a:schemeClr>
                  </a:glow>
                </a:effectLst>
              </a:rPr>
            </a:br>
            <a:r>
              <a:rPr lang="es-ES" sz="1800" b="1" spc="50">
                <a:ln w="9525" cmpd="sng">
                  <a:solidFill>
                    <a:schemeClr val="accent1"/>
                  </a:solidFill>
                  <a:prstDash val="solid"/>
                </a:ln>
                <a:solidFill>
                  <a:srgbClr val="70AD47">
                    <a:tint val="1000"/>
                  </a:srgbClr>
                </a:solidFill>
                <a:effectLst>
                  <a:glow rad="38100">
                    <a:schemeClr val="accent1">
                      <a:alpha val="40000"/>
                    </a:schemeClr>
                  </a:glow>
                </a:effectLst>
              </a:rPr>
              <a:t> A LA</a:t>
            </a:r>
            <a:br>
              <a:rPr lang="es-ES" sz="1800" b="1" spc="50">
                <a:ln w="9525" cmpd="sng">
                  <a:solidFill>
                    <a:schemeClr val="accent1"/>
                  </a:solidFill>
                  <a:prstDash val="solid"/>
                </a:ln>
                <a:solidFill>
                  <a:srgbClr val="70AD47">
                    <a:tint val="1000"/>
                  </a:srgbClr>
                </a:solidFill>
                <a:effectLst>
                  <a:glow rad="38100">
                    <a:schemeClr val="accent1">
                      <a:alpha val="40000"/>
                    </a:schemeClr>
                  </a:glow>
                </a:effectLst>
              </a:rPr>
            </a:br>
            <a:r>
              <a:rPr lang="es-ES" sz="1800" b="1" spc="50">
                <a:ln w="9525" cmpd="sng">
                  <a:solidFill>
                    <a:schemeClr val="accent1"/>
                  </a:solidFill>
                  <a:prstDash val="solid"/>
                </a:ln>
                <a:solidFill>
                  <a:srgbClr val="70AD47">
                    <a:tint val="1000"/>
                  </a:srgbClr>
                </a:solidFill>
                <a:effectLst>
                  <a:glow rad="38100">
                    <a:schemeClr val="accent1">
                      <a:alpha val="40000"/>
                    </a:schemeClr>
                  </a:glow>
                </a:effectLst>
              </a:rPr>
              <a:t>CORRUPCIÓN</a:t>
            </a:r>
          </a:p>
        </p:txBody>
      </p:sp>
      <p:sp>
        <p:nvSpPr>
          <p:cNvPr id="4" name="Content Placeholder 3"/>
          <p:cNvSpPr txBox="1">
            <a:spLocks/>
          </p:cNvSpPr>
          <p:nvPr/>
        </p:nvSpPr>
        <p:spPr>
          <a:xfrm>
            <a:off x="4885586" y="478869"/>
            <a:ext cx="3781239" cy="1227336"/>
          </a:xfrm>
          <a:prstGeom prst="rect">
            <a:avLst/>
          </a:prstGeom>
        </p:spPr>
        <p:txBody>
          <a:bodyPr numCol="1">
            <a:norm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Clr>
                <a:schemeClr val="accent6"/>
              </a:buClr>
              <a:buFont typeface="Arial" panose="020B0604020202020204" pitchFamily="34" charset="0"/>
              <a:buNone/>
            </a:pPr>
            <a:r>
              <a:rPr lang="en-GB" altLang="nb-NO" sz="1400" i="1">
                <a:latin typeface="Arial" panose="020B0604020202020204" pitchFamily="34" charset="0"/>
                <a:cs typeface="Arial" panose="020B0604020202020204" pitchFamily="34" charset="0"/>
              </a:rPr>
              <a:t>“</a:t>
            </a:r>
            <a:r>
              <a:rPr lang="es-MX" altLang="nb-NO" sz="1400" i="1">
                <a:latin typeface="Arial" panose="020B0604020202020204" pitchFamily="34" charset="0"/>
                <a:cs typeface="Arial" panose="020B0604020202020204" pitchFamily="34" charset="0"/>
              </a:rPr>
              <a:t>Los empleados de NRC no pueden proporcionar, solicitar o recibir nada que pueda definirse como corrupción ".</a:t>
            </a:r>
          </a:p>
          <a:p>
            <a:pPr marL="0" indent="0" algn="just">
              <a:buClr>
                <a:schemeClr val="accent6"/>
              </a:buClr>
              <a:buFont typeface="Arial" panose="020B0604020202020204" pitchFamily="34" charset="0"/>
              <a:buNone/>
            </a:pPr>
            <a:r>
              <a:rPr lang="es-MX" altLang="nb-NO" sz="1400" i="1">
                <a:latin typeface="Arial" panose="020B0604020202020204" pitchFamily="34" charset="0"/>
                <a:cs typeface="Arial" panose="020B0604020202020204" pitchFamily="34" charset="0"/>
              </a:rPr>
              <a:t>(Política anticorrupción de la NRC)</a:t>
            </a:r>
          </a:p>
        </p:txBody>
      </p:sp>
      <p:sp>
        <p:nvSpPr>
          <p:cNvPr id="6" name="Rectángulo 5"/>
          <p:cNvSpPr/>
          <p:nvPr/>
        </p:nvSpPr>
        <p:spPr>
          <a:xfrm>
            <a:off x="1547664" y="-1100658"/>
            <a:ext cx="169491" cy="6447919"/>
          </a:xfrm>
          <a:prstGeom prst="rect">
            <a:avLst/>
          </a:prstGeom>
          <a:noFill/>
        </p:spPr>
        <p:txBody>
          <a:bodyPr wrap="square" lIns="91440" tIns="45720" rIns="91440" bIns="45720">
            <a:spAutoFit/>
          </a:bodyPr>
          <a:lstStyle/>
          <a:p>
            <a:pPr algn="ctr"/>
            <a:r>
              <a:rPr lang="es-ES" sz="41300" b="1" cap="none" spc="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0</a:t>
            </a:r>
          </a:p>
        </p:txBody>
      </p:sp>
      <p:sp>
        <p:nvSpPr>
          <p:cNvPr id="8" name="Rectángulo 7"/>
          <p:cNvSpPr/>
          <p:nvPr/>
        </p:nvSpPr>
        <p:spPr>
          <a:xfrm>
            <a:off x="6294725" y="1476832"/>
            <a:ext cx="869149" cy="461665"/>
          </a:xfrm>
          <a:prstGeom prst="rect">
            <a:avLst/>
          </a:prstGeom>
        </p:spPr>
        <p:txBody>
          <a:bodyPr wrap="none">
            <a:spAutoFit/>
          </a:bodyPr>
          <a:lstStyle/>
          <a:p>
            <a:pPr marL="0" indent="0" algn="just">
              <a:buClr>
                <a:schemeClr val="accent6"/>
              </a:buClr>
              <a:buFont typeface="Arial" panose="020B0604020202020204" pitchFamily="34" charset="0"/>
              <a:buNone/>
            </a:pPr>
            <a:r>
              <a:rPr lang="es-MX" altLang="nb-NO" sz="2400" b="1">
                <a:solidFill>
                  <a:schemeClr val="accent6"/>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Pero</a:t>
            </a:r>
            <a:endParaRPr lang="es-MX" altLang="nb-NO" b="1">
              <a:solidFill>
                <a:schemeClr val="accent6"/>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Rectángulo 8"/>
          <p:cNvSpPr/>
          <p:nvPr/>
        </p:nvSpPr>
        <p:spPr>
          <a:xfrm>
            <a:off x="4662338" y="1971359"/>
            <a:ext cx="3816424" cy="1200329"/>
          </a:xfrm>
          <a:prstGeom prst="rect">
            <a:avLst/>
          </a:prstGeom>
        </p:spPr>
        <p:txBody>
          <a:bodyPr wrap="square">
            <a:spAutoFit/>
          </a:bodyPr>
          <a:lstStyle/>
          <a:p>
            <a:pPr marL="0" indent="0" algn="just">
              <a:buClr>
                <a:schemeClr val="accent6"/>
              </a:buClr>
              <a:buFont typeface="Arial" panose="020B0604020202020204" pitchFamily="34" charset="0"/>
              <a:buNone/>
            </a:pPr>
            <a:r>
              <a:rPr lang="es-MX" altLang="nb-NO" i="1">
                <a:latin typeface="Arial" panose="020B0604020202020204" pitchFamily="34" charset="0"/>
                <a:cs typeface="Arial" panose="020B0604020202020204" pitchFamily="34" charset="0"/>
              </a:rPr>
              <a:t>¡No ponga en </a:t>
            </a:r>
            <a:r>
              <a:rPr lang="es-MX" altLang="nb-NO" sz="1600" i="1">
                <a:latin typeface="Arial" panose="020B0604020202020204" pitchFamily="34" charset="0"/>
                <a:cs typeface="Arial" panose="020B0604020202020204" pitchFamily="34" charset="0"/>
              </a:rPr>
              <a:t>peligro</a:t>
            </a:r>
            <a:r>
              <a:rPr lang="es-MX" altLang="nb-NO" i="1">
                <a:latin typeface="Arial" panose="020B0604020202020204" pitchFamily="34" charset="0"/>
                <a:cs typeface="Arial" panose="020B0604020202020204" pitchFamily="34" charset="0"/>
              </a:rPr>
              <a:t> su vida o la de otras </a:t>
            </a:r>
            <a:r>
              <a:rPr lang="es-MX" altLang="nb-NO" sz="1400" i="1">
                <a:latin typeface="Arial" panose="020B0604020202020204" pitchFamily="34" charset="0"/>
                <a:cs typeface="Arial" panose="020B0604020202020204" pitchFamily="34" charset="0"/>
              </a:rPr>
              <a:t>personas</a:t>
            </a:r>
            <a:r>
              <a:rPr lang="es-MX" altLang="nb-NO" i="1">
                <a:latin typeface="Arial" panose="020B0604020202020204" pitchFamily="34" charset="0"/>
                <a:cs typeface="Arial" panose="020B0604020202020204" pitchFamily="34" charset="0"/>
              </a:rPr>
              <a:t> debido a la estricta adhesión a la política de NRC en una situación amenazante!</a:t>
            </a:r>
          </a:p>
        </p:txBody>
      </p:sp>
      <p:sp>
        <p:nvSpPr>
          <p:cNvPr id="10" name="Rectángulo 9"/>
          <p:cNvSpPr/>
          <p:nvPr/>
        </p:nvSpPr>
        <p:spPr>
          <a:xfrm>
            <a:off x="4795986" y="3218081"/>
            <a:ext cx="3960440" cy="1169551"/>
          </a:xfrm>
          <a:prstGeom prst="rect">
            <a:avLst/>
          </a:prstGeom>
        </p:spPr>
        <p:txBody>
          <a:bodyPr wrap="square">
            <a:spAutoFit/>
          </a:bodyPr>
          <a:lstStyle/>
          <a:p>
            <a:pPr marL="0" indent="0" algn="just">
              <a:buClr>
                <a:schemeClr val="accent6"/>
              </a:buClr>
              <a:buNone/>
            </a:pPr>
            <a:r>
              <a:rPr lang="es-CO" altLang="nb-NO" sz="1400" i="1">
                <a:solidFill>
                  <a:schemeClr val="accent6"/>
                </a:solidFill>
                <a:latin typeface="Arial" panose="020B0604020202020204" pitchFamily="34" charset="0"/>
                <a:cs typeface="Arial" panose="020B0604020202020204" pitchFamily="34" charset="0"/>
              </a:rPr>
              <a:t>Siempre que sea posible, se debe consultar al Director de País o su superior para obtener asesoramiento en situaciones difíciles y amenazantes, y siempre se debe informar después de un incidente.</a:t>
            </a:r>
            <a:endParaRPr lang="en-US" sz="1400"/>
          </a:p>
        </p:txBody>
      </p:sp>
    </p:spTree>
    <p:extLst>
      <p:ext uri="{BB962C8B-B14F-4D97-AF65-F5344CB8AC3E}">
        <p14:creationId xmlns:p14="http://schemas.microsoft.com/office/powerpoint/2010/main" val="1709611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2)">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fltVal val="0"/>
                                          </p:val>
                                        </p:tav>
                                        <p:tav tm="100000">
                                          <p:val>
                                            <p:strVal val="#ppt_w"/>
                                          </p:val>
                                        </p:tav>
                                      </p:tavLst>
                                    </p:anim>
                                    <p:anim calcmode="lin" valueType="num">
                                      <p:cBhvr>
                                        <p:cTn id="31" dur="1000" fill="hold"/>
                                        <p:tgtEl>
                                          <p:spTgt spid="4"/>
                                        </p:tgtEl>
                                        <p:attrNameLst>
                                          <p:attrName>ppt_h</p:attrName>
                                        </p:attrNameLst>
                                      </p:cBhvr>
                                      <p:tavLst>
                                        <p:tav tm="0">
                                          <p:val>
                                            <p:fltVal val="0"/>
                                          </p:val>
                                        </p:tav>
                                        <p:tav tm="100000">
                                          <p:val>
                                            <p:strVal val="#ppt_h"/>
                                          </p:val>
                                        </p:tav>
                                      </p:tavLst>
                                    </p:anim>
                                    <p:anim calcmode="lin" valueType="num">
                                      <p:cBhvr>
                                        <p:cTn id="32" dur="1000" fill="hold"/>
                                        <p:tgtEl>
                                          <p:spTgt spid="4"/>
                                        </p:tgtEl>
                                        <p:attrNameLst>
                                          <p:attrName>style.rotation</p:attrName>
                                        </p:attrNameLst>
                                      </p:cBhvr>
                                      <p:tavLst>
                                        <p:tav tm="0">
                                          <p:val>
                                            <p:fltVal val="90"/>
                                          </p:val>
                                        </p:tav>
                                        <p:tav tm="100000">
                                          <p:val>
                                            <p:fltVal val="0"/>
                                          </p:val>
                                        </p:tav>
                                      </p:tavLst>
                                    </p:anim>
                                    <p:animEffect transition="in" filter="fade">
                                      <p:cBhvr>
                                        <p:cTn id="33" dur="10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1000" fill="hold"/>
                                        <p:tgtEl>
                                          <p:spTgt spid="8"/>
                                        </p:tgtEl>
                                        <p:attrNameLst>
                                          <p:attrName>ppt_w</p:attrName>
                                        </p:attrNameLst>
                                      </p:cBhvr>
                                      <p:tavLst>
                                        <p:tav tm="0">
                                          <p:val>
                                            <p:fltVal val="0"/>
                                          </p:val>
                                        </p:tav>
                                        <p:tav tm="100000">
                                          <p:val>
                                            <p:strVal val="#ppt_w"/>
                                          </p:val>
                                        </p:tav>
                                      </p:tavLst>
                                    </p:anim>
                                    <p:anim calcmode="lin" valueType="num">
                                      <p:cBhvr>
                                        <p:cTn id="39" dur="1000" fill="hold"/>
                                        <p:tgtEl>
                                          <p:spTgt spid="8"/>
                                        </p:tgtEl>
                                        <p:attrNameLst>
                                          <p:attrName>ppt_h</p:attrName>
                                        </p:attrNameLst>
                                      </p:cBhvr>
                                      <p:tavLst>
                                        <p:tav tm="0">
                                          <p:val>
                                            <p:fltVal val="0"/>
                                          </p:val>
                                        </p:tav>
                                        <p:tav tm="100000">
                                          <p:val>
                                            <p:strVal val="#ppt_h"/>
                                          </p:val>
                                        </p:tav>
                                      </p:tavLst>
                                    </p:anim>
                                    <p:anim calcmode="lin" valueType="num">
                                      <p:cBhvr>
                                        <p:cTn id="40" dur="1000" fill="hold"/>
                                        <p:tgtEl>
                                          <p:spTgt spid="8"/>
                                        </p:tgtEl>
                                        <p:attrNameLst>
                                          <p:attrName>style.rotation</p:attrName>
                                        </p:attrNameLst>
                                      </p:cBhvr>
                                      <p:tavLst>
                                        <p:tav tm="0">
                                          <p:val>
                                            <p:fltVal val="90"/>
                                          </p:val>
                                        </p:tav>
                                        <p:tav tm="100000">
                                          <p:val>
                                            <p:fltVal val="0"/>
                                          </p:val>
                                        </p:tav>
                                      </p:tavLst>
                                    </p:anim>
                                    <p:animEffect transition="in" filter="fade">
                                      <p:cBhvr>
                                        <p:cTn id="41" dur="10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6" presetClass="entr" presetSubtype="16"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circle(in)">
                                      <p:cBhvr>
                                        <p:cTn id="46" dur="20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randombar(horizontal)">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8" grpId="0"/>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87A08B-3A62-4712-84E8-E7650BECEA7F}"/>
              </a:ext>
            </a:extLst>
          </p:cNvPr>
          <p:cNvSpPr>
            <a:spLocks noGrp="1"/>
          </p:cNvSpPr>
          <p:nvPr>
            <p:ph idx="1"/>
          </p:nvPr>
        </p:nvSpPr>
        <p:spPr/>
        <p:txBody>
          <a:bodyPr>
            <a:normAutofit fontScale="25000" lnSpcReduction="20000"/>
          </a:bodyPr>
          <a:lstStyle/>
          <a:p>
            <a:pPr>
              <a:defRPr/>
            </a:pPr>
            <a:endParaRPr lang="nb-NO"/>
          </a:p>
          <a:p>
            <a:pPr marL="0" indent="0">
              <a:buFont typeface="Arial" panose="020B0604020202020204" pitchFamily="34" charset="0"/>
              <a:buNone/>
              <a:defRPr/>
            </a:pPr>
            <a:endParaRPr lang="nb-NO"/>
          </a:p>
        </p:txBody>
      </p:sp>
      <p:sp>
        <p:nvSpPr>
          <p:cNvPr id="2" name="Title 1">
            <a:extLst>
              <a:ext uri="{FF2B5EF4-FFF2-40B4-BE49-F238E27FC236}">
                <a16:creationId xmlns:a16="http://schemas.microsoft.com/office/drawing/2014/main" id="{F0EA9EAA-A745-4D78-806D-8E4FD02CD546}"/>
              </a:ext>
            </a:extLst>
          </p:cNvPr>
          <p:cNvSpPr>
            <a:spLocks noGrp="1"/>
          </p:cNvSpPr>
          <p:nvPr>
            <p:ph type="title"/>
          </p:nvPr>
        </p:nvSpPr>
        <p:spPr>
          <a:xfrm>
            <a:off x="1306513" y="140987"/>
            <a:ext cx="6515100" cy="1187451"/>
          </a:xfrm>
        </p:spPr>
        <p:txBody>
          <a:bodyPr anchor="t">
            <a:normAutofit/>
          </a:bodyPr>
          <a:lstStyle/>
          <a:p>
            <a:pPr>
              <a:defRPr/>
            </a:pPr>
            <a:r>
              <a:rPr lang="en-GB" b="1" noProof="1">
                <a:solidFill>
                  <a:schemeClr val="accent6"/>
                </a:solidFill>
              </a:rPr>
              <a:t>Ámbito de aplicación</a:t>
            </a:r>
            <a:endParaRPr lang="nb-NO" b="1">
              <a:solidFill>
                <a:schemeClr val="accent6"/>
              </a:solidFill>
            </a:endParaRPr>
          </a:p>
        </p:txBody>
      </p:sp>
      <p:sp>
        <p:nvSpPr>
          <p:cNvPr id="4" name="Rectangle 3">
            <a:extLst>
              <a:ext uri="{FF2B5EF4-FFF2-40B4-BE49-F238E27FC236}">
                <a16:creationId xmlns:a16="http://schemas.microsoft.com/office/drawing/2014/main" id="{EC3D0B09-0D1A-47BE-AC4E-99DB34091E32}"/>
              </a:ext>
            </a:extLst>
          </p:cNvPr>
          <p:cNvSpPr/>
          <p:nvPr/>
        </p:nvSpPr>
        <p:spPr>
          <a:xfrm>
            <a:off x="1037092" y="1214968"/>
            <a:ext cx="7053942" cy="369332"/>
          </a:xfrm>
          <a:prstGeom prst="rect">
            <a:avLst/>
          </a:prstGeom>
        </p:spPr>
        <p:txBody>
          <a:bodyPr wrap="square">
            <a:spAutoFit/>
          </a:bodyPr>
          <a:lstStyle/>
          <a:p>
            <a:pPr marL="457200" lvl="0" indent="-457200" defTabSz="914400" eaLnBrk="1" fontAlgn="auto" hangingPunct="1">
              <a:lnSpc>
                <a:spcPct val="90000"/>
              </a:lnSpc>
              <a:spcBef>
                <a:spcPts val="1000"/>
              </a:spcBef>
              <a:spcAft>
                <a:spcPts val="0"/>
              </a:spcAft>
              <a:buFont typeface="Arial" panose="020B0604020202020204" pitchFamily="34" charset="0"/>
              <a:buChar char="•"/>
            </a:pPr>
            <a:r>
              <a:rPr lang="es-CO" altLang="en-US" sz="2000" i="1">
                <a:solidFill>
                  <a:prstClr val="black"/>
                </a:solidFill>
                <a:latin typeface="Arial"/>
                <a:ea typeface="+mn-ea"/>
              </a:rPr>
              <a:t>¿A quién se aplica la Política anticorrupción?</a:t>
            </a:r>
            <a:endParaRPr lang="da-DK" altLang="en-US" sz="2000">
              <a:solidFill>
                <a:prstClr val="black"/>
              </a:solidFill>
              <a:latin typeface="Arial"/>
              <a:ea typeface="+mn-ea"/>
            </a:endParaRPr>
          </a:p>
        </p:txBody>
      </p:sp>
      <p:graphicFrame>
        <p:nvGraphicFramePr>
          <p:cNvPr id="5" name="Diagramme 17">
            <a:extLst>
              <a:ext uri="{FF2B5EF4-FFF2-40B4-BE49-F238E27FC236}">
                <a16:creationId xmlns:a16="http://schemas.microsoft.com/office/drawing/2014/main" id="{5B5D9990-E23A-410F-86BF-1C27F50350CC}"/>
              </a:ext>
            </a:extLst>
          </p:cNvPr>
          <p:cNvGraphicFramePr/>
          <p:nvPr/>
        </p:nvGraphicFramePr>
        <p:xfrm>
          <a:off x="961724" y="1433590"/>
          <a:ext cx="7204678" cy="34407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61781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Graphic spid="5" grpId="0">
        <p:bldAsOne/>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osceles Triangle 3">
            <a:extLst>
              <a:ext uri="{FF2B5EF4-FFF2-40B4-BE49-F238E27FC236}">
                <a16:creationId xmlns:a16="http://schemas.microsoft.com/office/drawing/2014/main" id="{D3B425E1-5530-4ED0-ABC7-D5991317CD9D}"/>
              </a:ext>
            </a:extLst>
          </p:cNvPr>
          <p:cNvSpPr/>
          <p:nvPr/>
        </p:nvSpPr>
        <p:spPr>
          <a:xfrm>
            <a:off x="2897188" y="1112838"/>
            <a:ext cx="3349625" cy="2430462"/>
          </a:xfrm>
          <a:prstGeom prst="triangle">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en-GB"/>
          </a:p>
        </p:txBody>
      </p:sp>
      <p:sp>
        <p:nvSpPr>
          <p:cNvPr id="8" name="Rectangle 7">
            <a:extLst>
              <a:ext uri="{FF2B5EF4-FFF2-40B4-BE49-F238E27FC236}">
                <a16:creationId xmlns:a16="http://schemas.microsoft.com/office/drawing/2014/main" id="{9AB38609-BB6E-42E4-94F8-E2230C1520F2}"/>
              </a:ext>
            </a:extLst>
          </p:cNvPr>
          <p:cNvSpPr/>
          <p:nvPr/>
        </p:nvSpPr>
        <p:spPr>
          <a:xfrm>
            <a:off x="3334721" y="2308677"/>
            <a:ext cx="2474558" cy="1177245"/>
          </a:xfrm>
          <a:prstGeom prst="rect">
            <a:avLst/>
          </a:prstGeom>
          <a:noFill/>
        </p:spPr>
        <p:txBody>
          <a:bodyPr wrap="square" lIns="68580" tIns="34290" rIns="68580" bIns="34290">
            <a:spAutoFit/>
          </a:bodyPr>
          <a:lstStyle/>
          <a:p>
            <a:pPr algn="ctr">
              <a:defRPr/>
            </a:pPr>
            <a:r>
              <a:rPr lang="es-ES" sz="3600" b="1">
                <a:ln w="10160">
                  <a:solidFill>
                    <a:schemeClr val="accent5"/>
                  </a:solidFill>
                  <a:prstDash val="solid"/>
                </a:ln>
                <a:solidFill>
                  <a:srgbClr val="FFFFFF"/>
                </a:solidFill>
                <a:effectLst>
                  <a:outerShdw blurRad="38100" dist="22860" dir="5400000" algn="tl" rotWithShape="0">
                    <a:srgbClr val="000000">
                      <a:alpha val="30000"/>
                    </a:srgbClr>
                  </a:outerShdw>
                </a:effectLst>
              </a:rPr>
              <a:t>triángulo del fraude</a:t>
            </a:r>
          </a:p>
        </p:txBody>
      </p:sp>
      <p:sp>
        <p:nvSpPr>
          <p:cNvPr id="9" name="TextBox 8">
            <a:extLst>
              <a:ext uri="{FF2B5EF4-FFF2-40B4-BE49-F238E27FC236}">
                <a16:creationId xmlns:a16="http://schemas.microsoft.com/office/drawing/2014/main" id="{E0CE365E-B2CF-4B64-8C22-348F28A5F397}"/>
              </a:ext>
            </a:extLst>
          </p:cNvPr>
          <p:cNvSpPr txBox="1"/>
          <p:nvPr/>
        </p:nvSpPr>
        <p:spPr>
          <a:xfrm>
            <a:off x="3492500" y="668566"/>
            <a:ext cx="2159000" cy="415925"/>
          </a:xfrm>
          <a:prstGeom prst="rect">
            <a:avLst/>
          </a:prstGeom>
          <a:noFill/>
          <a:effectLst>
            <a:outerShdw blurRad="50800" dist="38100" dir="2700000" algn="tl" rotWithShape="0">
              <a:prstClr val="black">
                <a:alpha val="40000"/>
              </a:prstClr>
            </a:outerShdw>
          </a:effectLst>
        </p:spPr>
        <p:txBody>
          <a:bodyPr>
            <a:spAutoFit/>
          </a:bodyPr>
          <a:lstStyle/>
          <a:p>
            <a:pPr algn="ctr">
              <a:defRPr/>
            </a:pPr>
            <a:r>
              <a:rPr lang="en-GB" sz="2100" b="1" spc="50">
                <a:ln w="9525" cmpd="sng">
                  <a:solidFill>
                    <a:schemeClr val="accent1"/>
                  </a:solidFill>
                  <a:prstDash val="solid"/>
                </a:ln>
                <a:solidFill>
                  <a:srgbClr val="70AD47">
                    <a:tint val="1000"/>
                  </a:srgbClr>
                </a:solidFill>
                <a:effectLst>
                  <a:glow rad="38100">
                    <a:schemeClr val="accent1">
                      <a:alpha val="40000"/>
                    </a:schemeClr>
                  </a:glow>
                  <a:reflection blurRad="6350" stA="55000" endA="300" endPos="45500" dir="5400000" sy="-100000" algn="bl" rotWithShape="0"/>
                </a:effectLst>
              </a:rPr>
              <a:t>PRESIÓN</a:t>
            </a:r>
            <a:endParaRPr lang="en-GB" sz="2100">
              <a:ln w="0"/>
              <a:solidFill>
                <a:schemeClr val="accent1"/>
              </a:solidFill>
              <a:effectLst>
                <a:glow rad="38100">
                  <a:schemeClr val="accent1">
                    <a:alpha val="40000"/>
                  </a:schemeClr>
                </a:glow>
                <a:reflection blurRad="6350" stA="55000" endA="300" endPos="45500" dir="5400000" sy="-100000" algn="bl" rotWithShape="0"/>
              </a:effectLst>
            </a:endParaRPr>
          </a:p>
        </p:txBody>
      </p:sp>
      <p:sp>
        <p:nvSpPr>
          <p:cNvPr id="11" name="TextBox 10">
            <a:extLst>
              <a:ext uri="{FF2B5EF4-FFF2-40B4-BE49-F238E27FC236}">
                <a16:creationId xmlns:a16="http://schemas.microsoft.com/office/drawing/2014/main" id="{18E331F6-1DE8-405E-8D08-AC4B987026AF}"/>
              </a:ext>
            </a:extLst>
          </p:cNvPr>
          <p:cNvSpPr txBox="1"/>
          <p:nvPr/>
        </p:nvSpPr>
        <p:spPr>
          <a:xfrm>
            <a:off x="5484455" y="3597274"/>
            <a:ext cx="2160588" cy="415925"/>
          </a:xfrm>
          <a:prstGeom prst="rect">
            <a:avLst/>
          </a:prstGeom>
          <a:noFill/>
          <a:effectLst>
            <a:outerShdw blurRad="50800" dist="38100" dir="2700000" algn="tl" rotWithShape="0">
              <a:prstClr val="black">
                <a:alpha val="40000"/>
              </a:prstClr>
            </a:outerShdw>
          </a:effectLst>
        </p:spPr>
        <p:txBody>
          <a:bodyPr>
            <a:spAutoFit/>
          </a:bodyPr>
          <a:lstStyle/>
          <a:p>
            <a:pPr algn="ctr">
              <a:defRPr/>
            </a:pPr>
            <a:r>
              <a:rPr lang="en-GB" sz="2100" b="1" spc="50">
                <a:ln w="9525" cmpd="sng">
                  <a:solidFill>
                    <a:schemeClr val="accent1"/>
                  </a:solidFill>
                  <a:prstDash val="solid"/>
                </a:ln>
                <a:solidFill>
                  <a:srgbClr val="70AD47">
                    <a:tint val="1000"/>
                  </a:srgbClr>
                </a:solidFill>
                <a:effectLst>
                  <a:glow rad="38100">
                    <a:schemeClr val="accent1">
                      <a:alpha val="40000"/>
                    </a:schemeClr>
                  </a:glow>
                  <a:reflection blurRad="6350" stA="55000" endA="300" endPos="45500" dir="5400000" sy="-100000" algn="bl" rotWithShape="0"/>
                </a:effectLst>
              </a:rPr>
              <a:t>OPORTUNIDAD</a:t>
            </a:r>
          </a:p>
        </p:txBody>
      </p:sp>
      <p:sp>
        <p:nvSpPr>
          <p:cNvPr id="12" name="TextBox 10">
            <a:extLst>
              <a:ext uri="{FF2B5EF4-FFF2-40B4-BE49-F238E27FC236}">
                <a16:creationId xmlns:a16="http://schemas.microsoft.com/office/drawing/2014/main" id="{18E331F6-1DE8-405E-8D08-AC4B987026AF}"/>
              </a:ext>
            </a:extLst>
          </p:cNvPr>
          <p:cNvSpPr txBox="1"/>
          <p:nvPr/>
        </p:nvSpPr>
        <p:spPr>
          <a:xfrm>
            <a:off x="971600" y="3597274"/>
            <a:ext cx="2363121" cy="415498"/>
          </a:xfrm>
          <a:prstGeom prst="rect">
            <a:avLst/>
          </a:prstGeom>
          <a:noFill/>
          <a:effectLst>
            <a:outerShdw blurRad="50800" dist="38100" dir="2700000" algn="tl" rotWithShape="0">
              <a:prstClr val="black">
                <a:alpha val="40000"/>
              </a:prstClr>
            </a:outerShdw>
          </a:effectLst>
        </p:spPr>
        <p:txBody>
          <a:bodyPr wrap="square">
            <a:spAutoFit/>
          </a:bodyPr>
          <a:lstStyle/>
          <a:p>
            <a:pPr algn="ctr">
              <a:defRPr/>
            </a:pPr>
            <a:r>
              <a:rPr lang="en-GB" sz="2100" b="1" spc="50">
                <a:ln w="9525" cmpd="sng">
                  <a:solidFill>
                    <a:schemeClr val="accent1"/>
                  </a:solidFill>
                  <a:prstDash val="solid"/>
                </a:ln>
                <a:solidFill>
                  <a:srgbClr val="70AD47">
                    <a:tint val="1000"/>
                  </a:srgbClr>
                </a:solidFill>
                <a:effectLst>
                  <a:glow rad="38100">
                    <a:schemeClr val="accent1">
                      <a:alpha val="40000"/>
                    </a:schemeClr>
                  </a:glow>
                  <a:reflection blurRad="6350" stA="55000" endA="300" endPos="45500" dir="5400000" sy="-100000" algn="bl" rotWithShape="0"/>
                </a:effectLst>
              </a:rPr>
              <a:t>RACIONALIZACIÓN</a:t>
            </a:r>
          </a:p>
        </p:txBody>
      </p:sp>
    </p:spTree>
    <p:extLst>
      <p:ext uri="{BB962C8B-B14F-4D97-AF65-F5344CB8AC3E}">
        <p14:creationId xmlns:p14="http://schemas.microsoft.com/office/powerpoint/2010/main" val="2720109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P spid="11"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osceles Triangle 3">
            <a:extLst>
              <a:ext uri="{FF2B5EF4-FFF2-40B4-BE49-F238E27FC236}">
                <a16:creationId xmlns:a16="http://schemas.microsoft.com/office/drawing/2014/main" id="{0CE91F01-A3D8-420C-B7CB-22B4484DA398}"/>
              </a:ext>
            </a:extLst>
          </p:cNvPr>
          <p:cNvSpPr/>
          <p:nvPr/>
        </p:nvSpPr>
        <p:spPr>
          <a:xfrm>
            <a:off x="468313" y="3705225"/>
            <a:ext cx="6102350" cy="2430463"/>
          </a:xfrm>
          <a:prstGeom prst="triangle">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en-GB"/>
          </a:p>
        </p:txBody>
      </p:sp>
      <p:sp>
        <p:nvSpPr>
          <p:cNvPr id="9" name="TextBox 8">
            <a:extLst>
              <a:ext uri="{FF2B5EF4-FFF2-40B4-BE49-F238E27FC236}">
                <a16:creationId xmlns:a16="http://schemas.microsoft.com/office/drawing/2014/main" id="{D076E951-471E-4FD2-9A75-595ABF0C9AB5}"/>
              </a:ext>
            </a:extLst>
          </p:cNvPr>
          <p:cNvSpPr txBox="1"/>
          <p:nvPr/>
        </p:nvSpPr>
        <p:spPr>
          <a:xfrm>
            <a:off x="1403648" y="2989262"/>
            <a:ext cx="3995737" cy="715963"/>
          </a:xfrm>
          <a:prstGeom prst="rect">
            <a:avLst/>
          </a:prstGeom>
          <a:noFill/>
          <a:effectLst>
            <a:outerShdw blurRad="50800" dist="38100" dir="2700000" algn="tl" rotWithShape="0">
              <a:prstClr val="black">
                <a:alpha val="40000"/>
              </a:prstClr>
            </a:outerShdw>
          </a:effectLst>
        </p:spPr>
        <p:txBody>
          <a:bodyPr>
            <a:spAutoFit/>
          </a:bodyPr>
          <a:lstStyle/>
          <a:p>
            <a:pPr algn="ctr">
              <a:defRPr/>
            </a:pPr>
            <a:r>
              <a:rPr lang="en-GB" sz="4050" b="1" spc="50">
                <a:ln w="9525" cmpd="sng">
                  <a:solidFill>
                    <a:schemeClr val="accent1"/>
                  </a:solidFill>
                  <a:prstDash val="solid"/>
                </a:ln>
                <a:solidFill>
                  <a:srgbClr val="70AD47">
                    <a:tint val="1000"/>
                  </a:srgbClr>
                </a:solidFill>
                <a:effectLst>
                  <a:glow rad="38100">
                    <a:schemeClr val="accent1">
                      <a:alpha val="40000"/>
                    </a:schemeClr>
                  </a:glow>
                  <a:reflection blurRad="6350" stA="55000" endA="300" endPos="45500" dir="5400000" sy="-100000" algn="bl" rotWithShape="0"/>
                </a:effectLst>
              </a:rPr>
              <a:t>PRESIÓN</a:t>
            </a:r>
            <a:endParaRPr lang="en-GB" sz="4050" b="1">
              <a:effectLst>
                <a:glow rad="38100">
                  <a:schemeClr val="accent1">
                    <a:alpha val="40000"/>
                  </a:schemeClr>
                </a:glow>
                <a:reflection blurRad="6350" stA="55000" endA="300" endPos="45500" dir="5400000" sy="-100000" algn="bl" rotWithShape="0"/>
              </a:effectLst>
            </a:endParaRPr>
          </a:p>
        </p:txBody>
      </p:sp>
      <p:sp>
        <p:nvSpPr>
          <p:cNvPr id="63492" name="TextBox 11">
            <a:extLst>
              <a:ext uri="{FF2B5EF4-FFF2-40B4-BE49-F238E27FC236}">
                <a16:creationId xmlns:a16="http://schemas.microsoft.com/office/drawing/2014/main" id="{74510272-D37F-49C9-BEAA-654785B5E10F}"/>
              </a:ext>
            </a:extLst>
          </p:cNvPr>
          <p:cNvSpPr txBox="1">
            <a:spLocks noChangeArrowheads="1"/>
          </p:cNvSpPr>
          <p:nvPr/>
        </p:nvSpPr>
        <p:spPr bwMode="auto">
          <a:xfrm>
            <a:off x="4500190" y="728174"/>
            <a:ext cx="464381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r>
              <a:rPr lang="es-CO" altLang="en-US" sz="2700">
                <a:ln w="0"/>
                <a:solidFill>
                  <a:schemeClr val="accent1"/>
                </a:solidFill>
                <a:effectLst>
                  <a:outerShdw blurRad="38100" dist="25400" dir="5400000" algn="ctr" rotWithShape="0">
                    <a:srgbClr val="6E747A">
                      <a:alpha val="43000"/>
                    </a:srgbClr>
                  </a:outerShdw>
                </a:effectLst>
              </a:rPr>
              <a:t>Alguna forma de </a:t>
            </a:r>
            <a:r>
              <a:rPr lang="es-CO" altLang="en-US" sz="2700" b="1" i="1">
                <a:ln w="0"/>
                <a:solidFill>
                  <a:schemeClr val="accent1"/>
                </a:solidFill>
                <a:effectLst>
                  <a:outerShdw blurRad="38100" dist="25400" dir="5400000" algn="ctr" rotWithShape="0">
                    <a:srgbClr val="6E747A">
                      <a:alpha val="43000"/>
                    </a:srgbClr>
                  </a:outerShdw>
                </a:effectLst>
              </a:rPr>
              <a:t>presión interna o externa</a:t>
            </a:r>
            <a:r>
              <a:rPr lang="es-CO" altLang="en-US" sz="2700">
                <a:ln w="0"/>
                <a:solidFill>
                  <a:schemeClr val="accent1"/>
                </a:solidFill>
                <a:effectLst>
                  <a:outerShdw blurRad="38100" dist="25400" dir="5400000" algn="ctr" rotWithShape="0">
                    <a:srgbClr val="6E747A">
                      <a:alpha val="43000"/>
                    </a:srgbClr>
                  </a:outerShdw>
                </a:effectLst>
              </a:rPr>
              <a:t> que empuja a alguien a cometer un acto (motivación/incentivo)</a:t>
            </a:r>
            <a:endParaRPr lang="en-GB" altLang="en-US" sz="2700" i="1">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56417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2" presetClass="emph" presetSubtype="0" fill="hold" grpId="0" nodeType="clickEffect">
                                  <p:stCondLst>
                                    <p:cond delay="0"/>
                                  </p:stCondLst>
                                  <p:childTnLst>
                                    <p:animRot by="120000">
                                      <p:cBhvr>
                                        <p:cTn id="12" dur="100" fill="hold">
                                          <p:stCondLst>
                                            <p:cond delay="0"/>
                                          </p:stCondLst>
                                        </p:cTn>
                                        <p:tgtEl>
                                          <p:spTgt spid="9"/>
                                        </p:tgtEl>
                                        <p:attrNameLst>
                                          <p:attrName>r</p:attrName>
                                        </p:attrNameLst>
                                      </p:cBhvr>
                                    </p:animRot>
                                    <p:animRot by="-240000">
                                      <p:cBhvr>
                                        <p:cTn id="13" dur="200" fill="hold">
                                          <p:stCondLst>
                                            <p:cond delay="200"/>
                                          </p:stCondLst>
                                        </p:cTn>
                                        <p:tgtEl>
                                          <p:spTgt spid="9"/>
                                        </p:tgtEl>
                                        <p:attrNameLst>
                                          <p:attrName>r</p:attrName>
                                        </p:attrNameLst>
                                      </p:cBhvr>
                                    </p:animRot>
                                    <p:animRot by="240000">
                                      <p:cBhvr>
                                        <p:cTn id="14" dur="200" fill="hold">
                                          <p:stCondLst>
                                            <p:cond delay="400"/>
                                          </p:stCondLst>
                                        </p:cTn>
                                        <p:tgtEl>
                                          <p:spTgt spid="9"/>
                                        </p:tgtEl>
                                        <p:attrNameLst>
                                          <p:attrName>r</p:attrName>
                                        </p:attrNameLst>
                                      </p:cBhvr>
                                    </p:animRot>
                                    <p:animRot by="-240000">
                                      <p:cBhvr>
                                        <p:cTn id="15" dur="200" fill="hold">
                                          <p:stCondLst>
                                            <p:cond delay="600"/>
                                          </p:stCondLst>
                                        </p:cTn>
                                        <p:tgtEl>
                                          <p:spTgt spid="9"/>
                                        </p:tgtEl>
                                        <p:attrNameLst>
                                          <p:attrName>r</p:attrName>
                                        </p:attrNameLst>
                                      </p:cBhvr>
                                    </p:animRot>
                                    <p:animRot by="120000">
                                      <p:cBhvr>
                                        <p:cTn id="16" dur="200" fill="hold">
                                          <p:stCondLst>
                                            <p:cond delay="800"/>
                                          </p:stCondLst>
                                        </p:cTn>
                                        <p:tgtEl>
                                          <p:spTgt spid="9"/>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3492"/>
                                        </p:tgtEl>
                                        <p:attrNameLst>
                                          <p:attrName>style.visibility</p:attrName>
                                        </p:attrNameLst>
                                      </p:cBhvr>
                                      <p:to>
                                        <p:strVal val="visible"/>
                                      </p:to>
                                    </p:set>
                                    <p:animEffect transition="in" filter="randombar(horizontal)">
                                      <p:cBhvr>
                                        <p:cTn id="21" dur="500"/>
                                        <p:tgtEl>
                                          <p:spTgt spid="63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6349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osceles Triangle 3">
            <a:extLst>
              <a:ext uri="{FF2B5EF4-FFF2-40B4-BE49-F238E27FC236}">
                <a16:creationId xmlns:a16="http://schemas.microsoft.com/office/drawing/2014/main" id="{196F52A0-337A-41E3-A7C1-B206CD684186}"/>
              </a:ext>
            </a:extLst>
          </p:cNvPr>
          <p:cNvSpPr/>
          <p:nvPr/>
        </p:nvSpPr>
        <p:spPr>
          <a:xfrm>
            <a:off x="-1791568" y="-1736825"/>
            <a:ext cx="5022850" cy="3995738"/>
          </a:xfrm>
          <a:prstGeom prst="triangle">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en-GB"/>
          </a:p>
        </p:txBody>
      </p:sp>
      <p:sp>
        <p:nvSpPr>
          <p:cNvPr id="11" name="TextBox 10">
            <a:extLst>
              <a:ext uri="{FF2B5EF4-FFF2-40B4-BE49-F238E27FC236}">
                <a16:creationId xmlns:a16="http://schemas.microsoft.com/office/drawing/2014/main" id="{C7C0062A-C87B-4393-ABAB-D0E6D4CF9D67}"/>
              </a:ext>
            </a:extLst>
          </p:cNvPr>
          <p:cNvSpPr txBox="1"/>
          <p:nvPr/>
        </p:nvSpPr>
        <p:spPr>
          <a:xfrm>
            <a:off x="1098476" y="2287835"/>
            <a:ext cx="4265612" cy="715963"/>
          </a:xfrm>
          <a:prstGeom prst="rect">
            <a:avLst/>
          </a:prstGeom>
          <a:noFill/>
          <a:effectLst>
            <a:outerShdw blurRad="50800" dist="38100" dir="2700000" algn="tl" rotWithShape="0">
              <a:prstClr val="black">
                <a:alpha val="40000"/>
              </a:prstClr>
            </a:outerShdw>
          </a:effectLst>
        </p:spPr>
        <p:txBody>
          <a:bodyPr>
            <a:spAutoFit/>
          </a:bodyPr>
          <a:lstStyle/>
          <a:p>
            <a:pPr algn="ctr">
              <a:defRPr/>
            </a:pPr>
            <a:r>
              <a:rPr lang="es-ES" sz="4050" b="1" spc="50">
                <a:ln w="9525" cmpd="sng">
                  <a:solidFill>
                    <a:schemeClr val="accent1"/>
                  </a:solidFill>
                  <a:prstDash val="solid"/>
                </a:ln>
                <a:solidFill>
                  <a:srgbClr val="70AD47">
                    <a:tint val="1000"/>
                  </a:srgbClr>
                </a:solidFill>
                <a:effectLst>
                  <a:glow rad="38100">
                    <a:schemeClr val="accent1">
                      <a:alpha val="40000"/>
                    </a:schemeClr>
                  </a:glow>
                  <a:reflection blurRad="6350" stA="55000" endA="300" endPos="45500" dir="5400000" sy="-100000" algn="bl" rotWithShape="0"/>
                </a:effectLst>
              </a:rPr>
              <a:t>OPORTUNIDAD</a:t>
            </a:r>
            <a:endParaRPr lang="es-ES" sz="4050" b="1">
              <a:effectLst>
                <a:glow rad="38100">
                  <a:schemeClr val="accent1">
                    <a:alpha val="40000"/>
                  </a:schemeClr>
                </a:glow>
                <a:reflection blurRad="6350" stA="55000" endA="300" endPos="45500" dir="5400000" sy="-100000" algn="bl" rotWithShape="0"/>
              </a:effectLst>
            </a:endParaRPr>
          </a:p>
        </p:txBody>
      </p:sp>
      <p:sp>
        <p:nvSpPr>
          <p:cNvPr id="65540" name="TextBox 6">
            <a:extLst>
              <a:ext uri="{FF2B5EF4-FFF2-40B4-BE49-F238E27FC236}">
                <a16:creationId xmlns:a16="http://schemas.microsoft.com/office/drawing/2014/main" id="{0337F8A4-187E-4DA1-9C82-FA722DC4A16E}"/>
              </a:ext>
            </a:extLst>
          </p:cNvPr>
          <p:cNvSpPr txBox="1">
            <a:spLocks noChangeArrowheads="1"/>
          </p:cNvSpPr>
          <p:nvPr/>
        </p:nvSpPr>
        <p:spPr bwMode="auto">
          <a:xfrm>
            <a:off x="5004048" y="3003798"/>
            <a:ext cx="3995738"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r>
              <a:rPr lang="es-CO" altLang="en-US" sz="2700">
                <a:ln w="0"/>
                <a:solidFill>
                  <a:schemeClr val="accent1"/>
                </a:solidFill>
                <a:effectLst>
                  <a:outerShdw blurRad="38100" dist="25400" dir="5400000" algn="ctr" rotWithShape="0">
                    <a:srgbClr val="6E747A">
                      <a:alpha val="43000"/>
                    </a:srgbClr>
                  </a:outerShdw>
                </a:effectLst>
              </a:rPr>
              <a:t>Conocimiento o habilidad que </a:t>
            </a:r>
            <a:r>
              <a:rPr lang="es-CO" altLang="en-US" sz="2700" b="1" i="1">
                <a:ln w="0"/>
                <a:solidFill>
                  <a:schemeClr val="accent1"/>
                </a:solidFill>
                <a:effectLst>
                  <a:outerShdw blurRad="38100" dist="25400" dir="5400000" algn="ctr" rotWithShape="0">
                    <a:srgbClr val="6E747A">
                      <a:alpha val="43000"/>
                    </a:srgbClr>
                  </a:outerShdw>
                </a:effectLst>
              </a:rPr>
              <a:t>permiten</a:t>
            </a:r>
            <a:r>
              <a:rPr lang="es-CO" altLang="en-US" sz="2700">
                <a:ln w="0"/>
                <a:solidFill>
                  <a:schemeClr val="accent1"/>
                </a:solidFill>
                <a:effectLst>
                  <a:outerShdw blurRad="38100" dist="25400" dir="5400000" algn="ctr" rotWithShape="0">
                    <a:srgbClr val="6E747A">
                      <a:alpha val="43000"/>
                    </a:srgbClr>
                  </a:outerShdw>
                </a:effectLst>
              </a:rPr>
              <a:t> a una persona cometer un acto.</a:t>
            </a:r>
            <a:endParaRPr lang="en-GB" altLang="en-US" sz="2700" i="1">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726103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grpId="0" nodeType="clickEffect">
                                  <p:stCondLst>
                                    <p:cond delay="0"/>
                                  </p:stCondLst>
                                  <p:childTnLst>
                                    <p:animRot by="120000">
                                      <p:cBhvr>
                                        <p:cTn id="13" dur="100" fill="hold">
                                          <p:stCondLst>
                                            <p:cond delay="0"/>
                                          </p:stCondLst>
                                        </p:cTn>
                                        <p:tgtEl>
                                          <p:spTgt spid="11"/>
                                        </p:tgtEl>
                                        <p:attrNameLst>
                                          <p:attrName>r</p:attrName>
                                        </p:attrNameLst>
                                      </p:cBhvr>
                                    </p:animRot>
                                    <p:animRot by="-240000">
                                      <p:cBhvr>
                                        <p:cTn id="14" dur="200" fill="hold">
                                          <p:stCondLst>
                                            <p:cond delay="200"/>
                                          </p:stCondLst>
                                        </p:cTn>
                                        <p:tgtEl>
                                          <p:spTgt spid="11"/>
                                        </p:tgtEl>
                                        <p:attrNameLst>
                                          <p:attrName>r</p:attrName>
                                        </p:attrNameLst>
                                      </p:cBhvr>
                                    </p:animRot>
                                    <p:animRot by="240000">
                                      <p:cBhvr>
                                        <p:cTn id="15" dur="200" fill="hold">
                                          <p:stCondLst>
                                            <p:cond delay="400"/>
                                          </p:stCondLst>
                                        </p:cTn>
                                        <p:tgtEl>
                                          <p:spTgt spid="11"/>
                                        </p:tgtEl>
                                        <p:attrNameLst>
                                          <p:attrName>r</p:attrName>
                                        </p:attrNameLst>
                                      </p:cBhvr>
                                    </p:animRot>
                                    <p:animRot by="-240000">
                                      <p:cBhvr>
                                        <p:cTn id="16" dur="200" fill="hold">
                                          <p:stCondLst>
                                            <p:cond delay="600"/>
                                          </p:stCondLst>
                                        </p:cTn>
                                        <p:tgtEl>
                                          <p:spTgt spid="11"/>
                                        </p:tgtEl>
                                        <p:attrNameLst>
                                          <p:attrName>r</p:attrName>
                                        </p:attrNameLst>
                                      </p:cBhvr>
                                    </p:animRot>
                                    <p:animRot by="120000">
                                      <p:cBhvr>
                                        <p:cTn id="17" dur="200" fill="hold">
                                          <p:stCondLst>
                                            <p:cond delay="800"/>
                                          </p:stCondLst>
                                        </p:cTn>
                                        <p:tgtEl>
                                          <p:spTgt spid="11"/>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5540">
                                            <p:txEl>
                                              <p:pRg st="0" end="0"/>
                                            </p:txEl>
                                          </p:spTgt>
                                        </p:tgtEl>
                                        <p:attrNameLst>
                                          <p:attrName>style.visibility</p:attrName>
                                        </p:attrNameLst>
                                      </p:cBhvr>
                                      <p:to>
                                        <p:strVal val="visible"/>
                                      </p:to>
                                    </p:set>
                                    <p:animEffect transition="in" filter="fade">
                                      <p:cBhvr>
                                        <p:cTn id="22" dur="500"/>
                                        <p:tgtEl>
                                          <p:spTgt spid="655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osceles Triangle 3">
            <a:extLst>
              <a:ext uri="{FF2B5EF4-FFF2-40B4-BE49-F238E27FC236}">
                <a16:creationId xmlns:a16="http://schemas.microsoft.com/office/drawing/2014/main" id="{C9C00ACF-107F-40E1-96CD-FC48E55A8516}"/>
              </a:ext>
            </a:extLst>
          </p:cNvPr>
          <p:cNvSpPr/>
          <p:nvPr/>
        </p:nvSpPr>
        <p:spPr>
          <a:xfrm>
            <a:off x="6269425" y="-1028650"/>
            <a:ext cx="4725988" cy="3617912"/>
          </a:xfrm>
          <a:prstGeom prst="triangle">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en-GB"/>
          </a:p>
        </p:txBody>
      </p:sp>
      <p:sp>
        <p:nvSpPr>
          <p:cNvPr id="10" name="TextBox 9">
            <a:extLst>
              <a:ext uri="{FF2B5EF4-FFF2-40B4-BE49-F238E27FC236}">
                <a16:creationId xmlns:a16="http://schemas.microsoft.com/office/drawing/2014/main" id="{1C253F1A-FCE9-4A29-A483-1471CE857EAC}"/>
              </a:ext>
            </a:extLst>
          </p:cNvPr>
          <p:cNvSpPr txBox="1"/>
          <p:nvPr/>
        </p:nvSpPr>
        <p:spPr>
          <a:xfrm>
            <a:off x="3851920" y="2589884"/>
            <a:ext cx="4860925" cy="714375"/>
          </a:xfrm>
          <a:prstGeom prst="rect">
            <a:avLst/>
          </a:prstGeom>
          <a:noFill/>
          <a:effectLst>
            <a:outerShdw blurRad="50800" dist="38100" dir="2700000" algn="tl" rotWithShape="0">
              <a:prstClr val="black">
                <a:alpha val="40000"/>
              </a:prstClr>
            </a:outerShdw>
          </a:effectLst>
        </p:spPr>
        <p:txBody>
          <a:bodyPr>
            <a:spAutoFit/>
          </a:bodyPr>
          <a:lstStyle/>
          <a:p>
            <a:pPr algn="ctr">
              <a:defRPr/>
            </a:pPr>
            <a:r>
              <a:rPr lang="en-GB" sz="4050" b="1" spc="50">
                <a:ln w="9525" cmpd="sng">
                  <a:solidFill>
                    <a:schemeClr val="accent1"/>
                  </a:solidFill>
                  <a:prstDash val="solid"/>
                </a:ln>
                <a:solidFill>
                  <a:srgbClr val="70AD47">
                    <a:tint val="1000"/>
                  </a:srgbClr>
                </a:solidFill>
                <a:effectLst>
                  <a:glow rad="38100">
                    <a:schemeClr val="accent1">
                      <a:alpha val="40000"/>
                    </a:schemeClr>
                  </a:glow>
                  <a:reflection blurRad="6350" stA="55000" endA="300" endPos="45500" dir="5400000" sy="-100000" algn="bl" rotWithShape="0"/>
                </a:effectLst>
              </a:rPr>
              <a:t>RACIONALIZACIÓN</a:t>
            </a:r>
            <a:endParaRPr lang="en-GB" sz="4050" b="1">
              <a:effectLst>
                <a:glow rad="38100">
                  <a:schemeClr val="accent1">
                    <a:alpha val="40000"/>
                  </a:schemeClr>
                </a:glow>
                <a:reflection blurRad="6350" stA="55000" endA="300" endPos="45500" dir="5400000" sy="-100000" algn="bl" rotWithShape="0"/>
              </a:effectLst>
            </a:endParaRPr>
          </a:p>
        </p:txBody>
      </p:sp>
      <p:sp>
        <p:nvSpPr>
          <p:cNvPr id="67588" name="TextBox 6">
            <a:extLst>
              <a:ext uri="{FF2B5EF4-FFF2-40B4-BE49-F238E27FC236}">
                <a16:creationId xmlns:a16="http://schemas.microsoft.com/office/drawing/2014/main" id="{301A03B1-C040-483F-8D0F-6271BD93A5FF}"/>
              </a:ext>
            </a:extLst>
          </p:cNvPr>
          <p:cNvSpPr txBox="1">
            <a:spLocks noChangeArrowheads="1"/>
          </p:cNvSpPr>
          <p:nvPr/>
        </p:nvSpPr>
        <p:spPr bwMode="auto">
          <a:xfrm>
            <a:off x="755576" y="699542"/>
            <a:ext cx="3997325" cy="133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r>
              <a:rPr lang="es-CO" altLang="en-US" sz="2700">
                <a:ln w="0"/>
                <a:solidFill>
                  <a:schemeClr val="accent1"/>
                </a:solidFill>
                <a:effectLst>
                  <a:outerShdw blurRad="38100" dist="25400" dir="5400000" algn="ctr" rotWithShape="0">
                    <a:srgbClr val="6E747A">
                      <a:alpha val="43000"/>
                    </a:srgbClr>
                  </a:outerShdw>
                </a:effectLst>
              </a:rPr>
              <a:t>La persona es capaz de </a:t>
            </a:r>
            <a:r>
              <a:rPr lang="es-CO" altLang="en-US" sz="2700" i="1">
                <a:ln w="0"/>
                <a:solidFill>
                  <a:schemeClr val="accent1"/>
                </a:solidFill>
                <a:effectLst>
                  <a:outerShdw blurRad="38100" dist="25400" dir="5400000" algn="ctr" rotWithShape="0">
                    <a:srgbClr val="6E747A">
                      <a:alpha val="43000"/>
                    </a:srgbClr>
                  </a:outerShdw>
                </a:effectLst>
              </a:rPr>
              <a:t>justificar</a:t>
            </a:r>
            <a:r>
              <a:rPr lang="es-CO" altLang="en-US" sz="2700">
                <a:ln w="0"/>
                <a:solidFill>
                  <a:schemeClr val="accent1"/>
                </a:solidFill>
                <a:effectLst>
                  <a:outerShdw blurRad="38100" dist="25400" dir="5400000" algn="ctr" rotWithShape="0">
                    <a:srgbClr val="6E747A">
                      <a:alpha val="43000"/>
                    </a:srgbClr>
                  </a:outerShdw>
                </a:effectLst>
              </a:rPr>
              <a:t> el acto en su mente.</a:t>
            </a:r>
            <a:endParaRPr lang="en-GB" altLang="en-US" sz="2700" i="1">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4260843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grpId="0" nodeType="clickEffect">
                                  <p:stCondLst>
                                    <p:cond delay="0"/>
                                  </p:stCondLst>
                                  <p:childTnLst>
                                    <p:animRot by="120000">
                                      <p:cBhvr>
                                        <p:cTn id="13" dur="100" fill="hold">
                                          <p:stCondLst>
                                            <p:cond delay="0"/>
                                          </p:stCondLst>
                                        </p:cTn>
                                        <p:tgtEl>
                                          <p:spTgt spid="10"/>
                                        </p:tgtEl>
                                        <p:attrNameLst>
                                          <p:attrName>r</p:attrName>
                                        </p:attrNameLst>
                                      </p:cBhvr>
                                    </p:animRot>
                                    <p:animRot by="-240000">
                                      <p:cBhvr>
                                        <p:cTn id="14" dur="200" fill="hold">
                                          <p:stCondLst>
                                            <p:cond delay="200"/>
                                          </p:stCondLst>
                                        </p:cTn>
                                        <p:tgtEl>
                                          <p:spTgt spid="10"/>
                                        </p:tgtEl>
                                        <p:attrNameLst>
                                          <p:attrName>r</p:attrName>
                                        </p:attrNameLst>
                                      </p:cBhvr>
                                    </p:animRot>
                                    <p:animRot by="240000">
                                      <p:cBhvr>
                                        <p:cTn id="15" dur="200" fill="hold">
                                          <p:stCondLst>
                                            <p:cond delay="400"/>
                                          </p:stCondLst>
                                        </p:cTn>
                                        <p:tgtEl>
                                          <p:spTgt spid="10"/>
                                        </p:tgtEl>
                                        <p:attrNameLst>
                                          <p:attrName>r</p:attrName>
                                        </p:attrNameLst>
                                      </p:cBhvr>
                                    </p:animRot>
                                    <p:animRot by="-240000">
                                      <p:cBhvr>
                                        <p:cTn id="16" dur="200" fill="hold">
                                          <p:stCondLst>
                                            <p:cond delay="600"/>
                                          </p:stCondLst>
                                        </p:cTn>
                                        <p:tgtEl>
                                          <p:spTgt spid="10"/>
                                        </p:tgtEl>
                                        <p:attrNameLst>
                                          <p:attrName>r</p:attrName>
                                        </p:attrNameLst>
                                      </p:cBhvr>
                                    </p:animRot>
                                    <p:animRot by="120000">
                                      <p:cBhvr>
                                        <p:cTn id="17" dur="200" fill="hold">
                                          <p:stCondLst>
                                            <p:cond delay="800"/>
                                          </p:stCondLst>
                                        </p:cTn>
                                        <p:tgtEl>
                                          <p:spTgt spid="10"/>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7588">
                                            <p:txEl>
                                              <p:pRg st="0" end="0"/>
                                            </p:txEl>
                                          </p:spTgt>
                                        </p:tgtEl>
                                        <p:attrNameLst>
                                          <p:attrName>style.visibility</p:attrName>
                                        </p:attrNameLst>
                                      </p:cBhvr>
                                      <p:to>
                                        <p:strVal val="visible"/>
                                      </p:to>
                                    </p:set>
                                    <p:animEffect transition="in" filter="fade">
                                      <p:cBhvr>
                                        <p:cTn id="22" dur="500"/>
                                        <p:tgtEl>
                                          <p:spTgt spid="6758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sz="2800"/>
              <a:t>CICLO DE GESTION AREA FINANZAS</a:t>
            </a:r>
          </a:p>
        </p:txBody>
      </p:sp>
      <p:graphicFrame>
        <p:nvGraphicFramePr>
          <p:cNvPr id="4" name="Diagrama 3"/>
          <p:cNvGraphicFramePr/>
          <p:nvPr>
            <p:extLst>
              <p:ext uri="{D42A27DB-BD31-4B8C-83A1-F6EECF244321}">
                <p14:modId xmlns:p14="http://schemas.microsoft.com/office/powerpoint/2010/main" val="509542237"/>
              </p:ext>
            </p:extLst>
          </p:nvPr>
        </p:nvGraphicFramePr>
        <p:xfrm>
          <a:off x="1187624" y="760964"/>
          <a:ext cx="6984776" cy="3744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642079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CO" b="1">
                <a:solidFill>
                  <a:schemeClr val="accent6"/>
                </a:solidFill>
                <a:latin typeface="+mn-lt"/>
              </a:rPr>
              <a:t>	                                                                         ¿Por qué la corrupción es un problema?</a:t>
            </a:r>
          </a:p>
        </p:txBody>
      </p:sp>
      <p:graphicFrame>
        <p:nvGraphicFramePr>
          <p:cNvPr id="4" name="Content Placeholder 3"/>
          <p:cNvGraphicFramePr>
            <a:graphicFrameLocks noGrp="1"/>
          </p:cNvGraphicFramePr>
          <p:nvPr>
            <p:ph idx="1"/>
          </p:nvPr>
        </p:nvGraphicFramePr>
        <p:xfrm>
          <a:off x="251520" y="699542"/>
          <a:ext cx="8424936" cy="38950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536088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87A08B-3A62-4712-84E8-E7650BECEA7F}"/>
              </a:ext>
            </a:extLst>
          </p:cNvPr>
          <p:cNvSpPr>
            <a:spLocks noGrp="1"/>
          </p:cNvSpPr>
          <p:nvPr>
            <p:ph idx="1"/>
          </p:nvPr>
        </p:nvSpPr>
        <p:spPr/>
        <p:txBody>
          <a:bodyPr>
            <a:normAutofit fontScale="25000" lnSpcReduction="20000"/>
          </a:bodyPr>
          <a:lstStyle/>
          <a:p>
            <a:pPr>
              <a:defRPr/>
            </a:pPr>
            <a:endParaRPr lang="nb-NO"/>
          </a:p>
          <a:p>
            <a:pPr marL="0" indent="0">
              <a:buFont typeface="Arial" panose="020B0604020202020204" pitchFamily="34" charset="0"/>
              <a:buNone/>
              <a:defRPr/>
            </a:pPr>
            <a:endParaRPr lang="nb-NO"/>
          </a:p>
        </p:txBody>
      </p:sp>
      <p:sp>
        <p:nvSpPr>
          <p:cNvPr id="2" name="Title 1">
            <a:extLst>
              <a:ext uri="{FF2B5EF4-FFF2-40B4-BE49-F238E27FC236}">
                <a16:creationId xmlns:a16="http://schemas.microsoft.com/office/drawing/2014/main" id="{F0EA9EAA-A745-4D78-806D-8E4FD02CD546}"/>
              </a:ext>
            </a:extLst>
          </p:cNvPr>
          <p:cNvSpPr>
            <a:spLocks noGrp="1"/>
          </p:cNvSpPr>
          <p:nvPr>
            <p:ph type="title"/>
          </p:nvPr>
        </p:nvSpPr>
        <p:spPr>
          <a:xfrm>
            <a:off x="1306513" y="140988"/>
            <a:ext cx="7122872" cy="903000"/>
          </a:xfrm>
        </p:spPr>
        <p:txBody>
          <a:bodyPr anchor="t">
            <a:noAutofit/>
          </a:bodyPr>
          <a:lstStyle/>
          <a:p>
            <a:pPr>
              <a:defRPr/>
            </a:pPr>
            <a:r>
              <a:rPr lang="es-CO" sz="3200" b="1" noProof="1">
                <a:solidFill>
                  <a:schemeClr val="accent6"/>
                </a:solidFill>
              </a:rPr>
              <a:t>Formas y definiciones de corrupción</a:t>
            </a:r>
            <a:endParaRPr lang="nb-NO" sz="3200" b="1">
              <a:solidFill>
                <a:schemeClr val="accent6"/>
              </a:solidFill>
            </a:endParaRPr>
          </a:p>
        </p:txBody>
      </p:sp>
      <p:sp>
        <p:nvSpPr>
          <p:cNvPr id="5" name="Text Placeholder 2">
            <a:extLst>
              <a:ext uri="{FF2B5EF4-FFF2-40B4-BE49-F238E27FC236}">
                <a16:creationId xmlns:a16="http://schemas.microsoft.com/office/drawing/2014/main" id="{09866764-42A1-4FF6-B993-5AA9336823CC}"/>
              </a:ext>
            </a:extLst>
          </p:cNvPr>
          <p:cNvSpPr txBox="1">
            <a:spLocks/>
          </p:cNvSpPr>
          <p:nvPr/>
        </p:nvSpPr>
        <p:spPr>
          <a:xfrm>
            <a:off x="261257" y="1559859"/>
            <a:ext cx="8168128" cy="25895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endParaRPr kumimoji="0" lang="en-US" sz="2000" b="0" i="0" u="none" strike="noStrike" kern="1200" cap="none" spc="0" normalizeH="0" baseline="0" noProof="0">
              <a:ln>
                <a:noFill/>
              </a:ln>
              <a:solidFill>
                <a:sysClr val="windowText" lastClr="000000"/>
              </a:solidFill>
              <a:effectLst/>
              <a:uLnTx/>
              <a:uFillTx/>
              <a:latin typeface="Arial"/>
              <a:ea typeface="+mn-ea"/>
              <a:cs typeface="+mn-cs"/>
            </a:endParaRPr>
          </a:p>
        </p:txBody>
      </p:sp>
      <p:grpSp>
        <p:nvGrpSpPr>
          <p:cNvPr id="6" name="Group 2">
            <a:extLst>
              <a:ext uri="{FF2B5EF4-FFF2-40B4-BE49-F238E27FC236}">
                <a16:creationId xmlns:a16="http://schemas.microsoft.com/office/drawing/2014/main" id="{E1219891-CFED-4D09-ABB8-7687DA007491}"/>
              </a:ext>
            </a:extLst>
          </p:cNvPr>
          <p:cNvGrpSpPr/>
          <p:nvPr/>
        </p:nvGrpSpPr>
        <p:grpSpPr>
          <a:xfrm>
            <a:off x="1390849" y="1294084"/>
            <a:ext cx="6357775" cy="3065929"/>
            <a:chOff x="2500911" y="2075741"/>
            <a:chExt cx="7959969" cy="5406841"/>
          </a:xfrm>
        </p:grpSpPr>
        <p:sp>
          <p:nvSpPr>
            <p:cNvPr id="7" name="object 6">
              <a:extLst>
                <a:ext uri="{FF2B5EF4-FFF2-40B4-BE49-F238E27FC236}">
                  <a16:creationId xmlns:a16="http://schemas.microsoft.com/office/drawing/2014/main" id="{BA8070C2-2C5F-4DB4-8F2C-69503CF241F9}"/>
                </a:ext>
              </a:extLst>
            </p:cNvPr>
            <p:cNvSpPr/>
            <p:nvPr/>
          </p:nvSpPr>
          <p:spPr>
            <a:xfrm>
              <a:off x="2585810" y="3096712"/>
              <a:ext cx="2409017" cy="1"/>
            </a:xfrm>
            <a:prstGeom prst="line">
              <a:avLst/>
            </a:prstGeom>
            <a:ln w="28574">
              <a:solidFill>
                <a:srgbClr val="CFD7E2"/>
              </a:solidFill>
            </a:ln>
          </p:spPr>
          <p:txBody>
            <a:bodyPr lIns="45719" rIns="45719"/>
            <a:lstStyle/>
            <a:p>
              <a:pPr defTabSz="914400" eaLnBrk="1" fontAlgn="auto" hangingPunct="1">
                <a:spcBef>
                  <a:spcPts val="0"/>
                </a:spcBef>
                <a:spcAft>
                  <a:spcPts val="0"/>
                </a:spcAft>
                <a:defRPr sz="1800">
                  <a:latin typeface="Calibri"/>
                  <a:ea typeface="Calibri"/>
                  <a:cs typeface="Calibri"/>
                  <a:sym typeface="Calibri"/>
                </a:defRPr>
              </a:pPr>
              <a:endParaRPr>
                <a:solidFill>
                  <a:prstClr val="black"/>
                </a:solidFill>
                <a:latin typeface="Arial"/>
                <a:ea typeface="Calibri"/>
                <a:cs typeface="Calibri"/>
                <a:sym typeface="Calibri"/>
              </a:endParaRPr>
            </a:p>
          </p:txBody>
        </p:sp>
        <p:sp>
          <p:nvSpPr>
            <p:cNvPr id="8" name="object 7">
              <a:extLst>
                <a:ext uri="{FF2B5EF4-FFF2-40B4-BE49-F238E27FC236}">
                  <a16:creationId xmlns:a16="http://schemas.microsoft.com/office/drawing/2014/main" id="{3FE482C5-7739-401E-91F4-97175AB56104}"/>
                </a:ext>
              </a:extLst>
            </p:cNvPr>
            <p:cNvSpPr/>
            <p:nvPr/>
          </p:nvSpPr>
          <p:spPr>
            <a:xfrm>
              <a:off x="2500911" y="3012298"/>
              <a:ext cx="169814" cy="168965"/>
            </a:xfrm>
            <a:custGeom>
              <a:avLst/>
              <a:gdLst/>
              <a:ahLst/>
              <a:cxnLst>
                <a:cxn ang="0">
                  <a:pos x="wd2" y="hd2"/>
                </a:cxn>
                <a:cxn ang="5400000">
                  <a:pos x="wd2" y="hd2"/>
                </a:cxn>
                <a:cxn ang="10800000">
                  <a:pos x="wd2" y="hd2"/>
                </a:cxn>
                <a:cxn ang="16200000">
                  <a:pos x="wd2" y="hd2"/>
                </a:cxn>
              </a:cxnLst>
              <a:rect l="0" t="0" r="r" b="b"/>
              <a:pathLst>
                <a:path w="21600" h="21600" extrusionOk="0">
                  <a:moveTo>
                    <a:pt x="9621" y="0"/>
                  </a:moveTo>
                  <a:lnTo>
                    <a:pt x="5157" y="1543"/>
                  </a:lnTo>
                  <a:lnTo>
                    <a:pt x="1828" y="4801"/>
                  </a:lnTo>
                  <a:lnTo>
                    <a:pt x="123" y="9310"/>
                  </a:lnTo>
                  <a:lnTo>
                    <a:pt x="0" y="11011"/>
                  </a:lnTo>
                  <a:lnTo>
                    <a:pt x="146" y="12588"/>
                  </a:lnTo>
                  <a:lnTo>
                    <a:pt x="1862" y="16810"/>
                  </a:lnTo>
                  <a:lnTo>
                    <a:pt x="5247" y="19927"/>
                  </a:lnTo>
                  <a:lnTo>
                    <a:pt x="9985" y="21497"/>
                  </a:lnTo>
                  <a:lnTo>
                    <a:pt x="11810" y="21600"/>
                  </a:lnTo>
                  <a:lnTo>
                    <a:pt x="13418" y="21326"/>
                  </a:lnTo>
                  <a:lnTo>
                    <a:pt x="17627" y="19203"/>
                  </a:lnTo>
                  <a:lnTo>
                    <a:pt x="20523" y="15524"/>
                  </a:lnTo>
                  <a:lnTo>
                    <a:pt x="21600" y="10791"/>
                  </a:lnTo>
                  <a:lnTo>
                    <a:pt x="21594" y="10425"/>
                  </a:lnTo>
                  <a:lnTo>
                    <a:pt x="20460" y="5992"/>
                  </a:lnTo>
                  <a:lnTo>
                    <a:pt x="17566" y="2510"/>
                  </a:lnTo>
                  <a:lnTo>
                    <a:pt x="13203" y="413"/>
                  </a:lnTo>
                  <a:lnTo>
                    <a:pt x="9621" y="0"/>
                  </a:lnTo>
                  <a:close/>
                </a:path>
              </a:pathLst>
            </a:custGeom>
            <a:solidFill>
              <a:srgbClr val="F06B4B"/>
            </a:solidFill>
            <a:ln w="3175">
              <a:miter lim="400000"/>
            </a:ln>
          </p:spPr>
          <p:txBody>
            <a:bodyPr lIns="45719" rIns="45719"/>
            <a:lstStyle/>
            <a:p>
              <a:pPr defTabSz="914400" eaLnBrk="1" fontAlgn="auto" hangingPunct="1">
                <a:spcBef>
                  <a:spcPts val="0"/>
                </a:spcBef>
                <a:spcAft>
                  <a:spcPts val="0"/>
                </a:spcAft>
                <a:defRPr sz="1800">
                  <a:latin typeface="Calibri"/>
                  <a:ea typeface="Calibri"/>
                  <a:cs typeface="Calibri"/>
                  <a:sym typeface="Calibri"/>
                </a:defRPr>
              </a:pPr>
              <a:endParaRPr>
                <a:solidFill>
                  <a:prstClr val="black"/>
                </a:solidFill>
                <a:latin typeface="Arial"/>
                <a:ea typeface="Calibri"/>
                <a:cs typeface="Calibri"/>
                <a:sym typeface="Calibri"/>
              </a:endParaRPr>
            </a:p>
          </p:txBody>
        </p:sp>
        <p:sp>
          <p:nvSpPr>
            <p:cNvPr id="9" name="object 12">
              <a:extLst>
                <a:ext uri="{FF2B5EF4-FFF2-40B4-BE49-F238E27FC236}">
                  <a16:creationId xmlns:a16="http://schemas.microsoft.com/office/drawing/2014/main" id="{DCDA7E4A-4F40-4293-81D7-50F2C37EB349}"/>
                </a:ext>
              </a:extLst>
            </p:cNvPr>
            <p:cNvSpPr/>
            <p:nvPr/>
          </p:nvSpPr>
          <p:spPr>
            <a:xfrm flipV="1">
              <a:off x="3107639" y="3839730"/>
              <a:ext cx="2086311" cy="1204524"/>
            </a:xfrm>
            <a:prstGeom prst="line">
              <a:avLst/>
            </a:prstGeom>
            <a:ln w="28574">
              <a:solidFill>
                <a:srgbClr val="CFD7E2"/>
              </a:solidFill>
            </a:ln>
          </p:spPr>
          <p:txBody>
            <a:bodyPr lIns="45719" rIns="45719"/>
            <a:lstStyle/>
            <a:p>
              <a:pPr defTabSz="914400" eaLnBrk="1" fontAlgn="auto" hangingPunct="1">
                <a:spcBef>
                  <a:spcPts val="0"/>
                </a:spcBef>
                <a:spcAft>
                  <a:spcPts val="0"/>
                </a:spcAft>
                <a:defRPr sz="1800">
                  <a:latin typeface="Calibri"/>
                  <a:ea typeface="Calibri"/>
                  <a:cs typeface="Calibri"/>
                  <a:sym typeface="Calibri"/>
                </a:defRPr>
              </a:pPr>
              <a:endParaRPr>
                <a:solidFill>
                  <a:prstClr val="black"/>
                </a:solidFill>
                <a:latin typeface="Arial"/>
                <a:ea typeface="Calibri"/>
                <a:cs typeface="Calibri"/>
                <a:sym typeface="Calibri"/>
              </a:endParaRPr>
            </a:p>
          </p:txBody>
        </p:sp>
        <p:sp>
          <p:nvSpPr>
            <p:cNvPr id="10" name="object 13">
              <a:extLst>
                <a:ext uri="{FF2B5EF4-FFF2-40B4-BE49-F238E27FC236}">
                  <a16:creationId xmlns:a16="http://schemas.microsoft.com/office/drawing/2014/main" id="{4BFBC4C5-F25D-47E3-9CAC-6D8B72EF7EAE}"/>
                </a:ext>
              </a:extLst>
            </p:cNvPr>
            <p:cNvSpPr/>
            <p:nvPr/>
          </p:nvSpPr>
          <p:spPr>
            <a:xfrm>
              <a:off x="3022740" y="4959836"/>
              <a:ext cx="169814" cy="168964"/>
            </a:xfrm>
            <a:custGeom>
              <a:avLst/>
              <a:gdLst/>
              <a:ahLst/>
              <a:cxnLst>
                <a:cxn ang="0">
                  <a:pos x="wd2" y="hd2"/>
                </a:cxn>
                <a:cxn ang="5400000">
                  <a:pos x="wd2" y="hd2"/>
                </a:cxn>
                <a:cxn ang="10800000">
                  <a:pos x="wd2" y="hd2"/>
                </a:cxn>
                <a:cxn ang="16200000">
                  <a:pos x="wd2" y="hd2"/>
                </a:cxn>
              </a:cxnLst>
              <a:rect l="0" t="0" r="r" b="b"/>
              <a:pathLst>
                <a:path w="21600" h="21600" extrusionOk="0">
                  <a:moveTo>
                    <a:pt x="9620" y="0"/>
                  </a:moveTo>
                  <a:lnTo>
                    <a:pt x="5157" y="1543"/>
                  </a:lnTo>
                  <a:lnTo>
                    <a:pt x="1828" y="4800"/>
                  </a:lnTo>
                  <a:lnTo>
                    <a:pt x="123" y="9310"/>
                  </a:lnTo>
                  <a:lnTo>
                    <a:pt x="0" y="11012"/>
                  </a:lnTo>
                  <a:lnTo>
                    <a:pt x="146" y="12589"/>
                  </a:lnTo>
                  <a:lnTo>
                    <a:pt x="1862" y="16811"/>
                  </a:lnTo>
                  <a:lnTo>
                    <a:pt x="5248" y="19927"/>
                  </a:lnTo>
                  <a:lnTo>
                    <a:pt x="9986" y="21497"/>
                  </a:lnTo>
                  <a:lnTo>
                    <a:pt x="11811" y="21600"/>
                  </a:lnTo>
                  <a:lnTo>
                    <a:pt x="13420" y="21326"/>
                  </a:lnTo>
                  <a:lnTo>
                    <a:pt x="17630" y="19203"/>
                  </a:lnTo>
                  <a:lnTo>
                    <a:pt x="20524" y="15524"/>
                  </a:lnTo>
                  <a:lnTo>
                    <a:pt x="21600" y="10791"/>
                  </a:lnTo>
                  <a:lnTo>
                    <a:pt x="21594" y="10424"/>
                  </a:lnTo>
                  <a:lnTo>
                    <a:pt x="20461" y="5990"/>
                  </a:lnTo>
                  <a:lnTo>
                    <a:pt x="17568" y="2508"/>
                  </a:lnTo>
                  <a:lnTo>
                    <a:pt x="13205" y="413"/>
                  </a:lnTo>
                  <a:lnTo>
                    <a:pt x="9620" y="0"/>
                  </a:lnTo>
                  <a:close/>
                </a:path>
              </a:pathLst>
            </a:custGeom>
            <a:solidFill>
              <a:srgbClr val="F06B4B"/>
            </a:solidFill>
            <a:ln w="3175">
              <a:miter lim="400000"/>
            </a:ln>
          </p:spPr>
          <p:txBody>
            <a:bodyPr lIns="45719" rIns="45719"/>
            <a:lstStyle/>
            <a:p>
              <a:pPr defTabSz="914400" eaLnBrk="1" fontAlgn="auto" hangingPunct="1">
                <a:spcBef>
                  <a:spcPts val="0"/>
                </a:spcBef>
                <a:spcAft>
                  <a:spcPts val="0"/>
                </a:spcAft>
                <a:defRPr sz="1800">
                  <a:latin typeface="Calibri"/>
                  <a:ea typeface="Calibri"/>
                  <a:cs typeface="Calibri"/>
                  <a:sym typeface="Calibri"/>
                </a:defRPr>
              </a:pPr>
              <a:endParaRPr>
                <a:solidFill>
                  <a:prstClr val="black"/>
                </a:solidFill>
                <a:latin typeface="Arial"/>
                <a:ea typeface="Calibri"/>
                <a:cs typeface="Calibri"/>
                <a:sym typeface="Calibri"/>
              </a:endParaRPr>
            </a:p>
          </p:txBody>
        </p:sp>
        <p:sp>
          <p:nvSpPr>
            <p:cNvPr id="11" name="object 17">
              <a:extLst>
                <a:ext uri="{FF2B5EF4-FFF2-40B4-BE49-F238E27FC236}">
                  <a16:creationId xmlns:a16="http://schemas.microsoft.com/office/drawing/2014/main" id="{00567788-FEA5-4826-BE1C-781760EFEBC9}"/>
                </a:ext>
              </a:extLst>
            </p:cNvPr>
            <p:cNvSpPr/>
            <p:nvPr/>
          </p:nvSpPr>
          <p:spPr>
            <a:xfrm flipV="1">
              <a:off x="4533321" y="4383677"/>
              <a:ext cx="1204523" cy="2086258"/>
            </a:xfrm>
            <a:prstGeom prst="line">
              <a:avLst/>
            </a:prstGeom>
            <a:ln w="28574">
              <a:solidFill>
                <a:srgbClr val="CFD7E2"/>
              </a:solidFill>
            </a:ln>
          </p:spPr>
          <p:txBody>
            <a:bodyPr lIns="45719" rIns="45719"/>
            <a:lstStyle/>
            <a:p>
              <a:pPr defTabSz="914400" eaLnBrk="1" fontAlgn="auto" hangingPunct="1">
                <a:spcBef>
                  <a:spcPts val="0"/>
                </a:spcBef>
                <a:spcAft>
                  <a:spcPts val="0"/>
                </a:spcAft>
                <a:defRPr sz="1800">
                  <a:latin typeface="Calibri"/>
                  <a:ea typeface="Calibri"/>
                  <a:cs typeface="Calibri"/>
                  <a:sym typeface="Calibri"/>
                </a:defRPr>
              </a:pPr>
              <a:endParaRPr>
                <a:solidFill>
                  <a:prstClr val="black"/>
                </a:solidFill>
                <a:latin typeface="Arial"/>
                <a:ea typeface="Calibri"/>
                <a:cs typeface="Calibri"/>
                <a:sym typeface="Calibri"/>
              </a:endParaRPr>
            </a:p>
          </p:txBody>
        </p:sp>
        <p:sp>
          <p:nvSpPr>
            <p:cNvPr id="12" name="object 18">
              <a:extLst>
                <a:ext uri="{FF2B5EF4-FFF2-40B4-BE49-F238E27FC236}">
                  <a16:creationId xmlns:a16="http://schemas.microsoft.com/office/drawing/2014/main" id="{525F5EDC-D198-42A6-A6EE-166FB2FA98BE}"/>
                </a:ext>
              </a:extLst>
            </p:cNvPr>
            <p:cNvSpPr/>
            <p:nvPr/>
          </p:nvSpPr>
          <p:spPr>
            <a:xfrm>
              <a:off x="4448423" y="6385519"/>
              <a:ext cx="169814" cy="168963"/>
            </a:xfrm>
            <a:custGeom>
              <a:avLst/>
              <a:gdLst/>
              <a:ahLst/>
              <a:cxnLst>
                <a:cxn ang="0">
                  <a:pos x="wd2" y="hd2"/>
                </a:cxn>
                <a:cxn ang="5400000">
                  <a:pos x="wd2" y="hd2"/>
                </a:cxn>
                <a:cxn ang="10800000">
                  <a:pos x="wd2" y="hd2"/>
                </a:cxn>
                <a:cxn ang="16200000">
                  <a:pos x="wd2" y="hd2"/>
                </a:cxn>
              </a:cxnLst>
              <a:rect l="0" t="0" r="r" b="b"/>
              <a:pathLst>
                <a:path w="21600" h="21600" extrusionOk="0">
                  <a:moveTo>
                    <a:pt x="9620" y="0"/>
                  </a:moveTo>
                  <a:lnTo>
                    <a:pt x="5157" y="1544"/>
                  </a:lnTo>
                  <a:lnTo>
                    <a:pt x="1828" y="4802"/>
                  </a:lnTo>
                  <a:lnTo>
                    <a:pt x="123" y="9311"/>
                  </a:lnTo>
                  <a:lnTo>
                    <a:pt x="0" y="11012"/>
                  </a:lnTo>
                  <a:lnTo>
                    <a:pt x="146" y="12589"/>
                  </a:lnTo>
                  <a:lnTo>
                    <a:pt x="1862" y="16811"/>
                  </a:lnTo>
                  <a:lnTo>
                    <a:pt x="5248" y="19927"/>
                  </a:lnTo>
                  <a:lnTo>
                    <a:pt x="9986" y="21497"/>
                  </a:lnTo>
                  <a:lnTo>
                    <a:pt x="11811" y="21600"/>
                  </a:lnTo>
                  <a:lnTo>
                    <a:pt x="13420" y="21326"/>
                  </a:lnTo>
                  <a:lnTo>
                    <a:pt x="17630" y="19203"/>
                  </a:lnTo>
                  <a:lnTo>
                    <a:pt x="20524" y="15524"/>
                  </a:lnTo>
                  <a:lnTo>
                    <a:pt x="21600" y="10791"/>
                  </a:lnTo>
                  <a:lnTo>
                    <a:pt x="21594" y="10425"/>
                  </a:lnTo>
                  <a:lnTo>
                    <a:pt x="20461" y="5991"/>
                  </a:lnTo>
                  <a:lnTo>
                    <a:pt x="17568" y="2509"/>
                  </a:lnTo>
                  <a:lnTo>
                    <a:pt x="13205" y="413"/>
                  </a:lnTo>
                  <a:lnTo>
                    <a:pt x="9620" y="0"/>
                  </a:lnTo>
                  <a:close/>
                </a:path>
              </a:pathLst>
            </a:custGeom>
            <a:solidFill>
              <a:srgbClr val="F06B4B"/>
            </a:solidFill>
            <a:ln w="3175">
              <a:miter lim="400000"/>
            </a:ln>
          </p:spPr>
          <p:txBody>
            <a:bodyPr lIns="45719" rIns="45719"/>
            <a:lstStyle/>
            <a:p>
              <a:pPr defTabSz="914400" eaLnBrk="1" fontAlgn="auto" hangingPunct="1">
                <a:spcBef>
                  <a:spcPts val="0"/>
                </a:spcBef>
                <a:spcAft>
                  <a:spcPts val="0"/>
                </a:spcAft>
                <a:defRPr sz="1800">
                  <a:latin typeface="Calibri"/>
                  <a:ea typeface="Calibri"/>
                  <a:cs typeface="Calibri"/>
                  <a:sym typeface="Calibri"/>
                </a:defRPr>
              </a:pPr>
              <a:endParaRPr>
                <a:solidFill>
                  <a:prstClr val="black"/>
                </a:solidFill>
                <a:latin typeface="Arial"/>
                <a:ea typeface="Calibri"/>
                <a:cs typeface="Calibri"/>
                <a:sym typeface="Calibri"/>
              </a:endParaRPr>
            </a:p>
          </p:txBody>
        </p:sp>
        <p:sp>
          <p:nvSpPr>
            <p:cNvPr id="13" name="object 21">
              <a:extLst>
                <a:ext uri="{FF2B5EF4-FFF2-40B4-BE49-F238E27FC236}">
                  <a16:creationId xmlns:a16="http://schemas.microsoft.com/office/drawing/2014/main" id="{7C8AA12E-0999-4D98-A65D-F8EB208AB960}"/>
                </a:ext>
              </a:extLst>
            </p:cNvPr>
            <p:cNvSpPr/>
            <p:nvPr/>
          </p:nvSpPr>
          <p:spPr>
            <a:xfrm flipV="1">
              <a:off x="6480860" y="4582746"/>
              <a:ext cx="1" cy="2409073"/>
            </a:xfrm>
            <a:prstGeom prst="line">
              <a:avLst/>
            </a:prstGeom>
            <a:ln w="28574">
              <a:solidFill>
                <a:srgbClr val="CFD7E2"/>
              </a:solidFill>
            </a:ln>
          </p:spPr>
          <p:txBody>
            <a:bodyPr lIns="45719" rIns="45719"/>
            <a:lstStyle/>
            <a:p>
              <a:pPr defTabSz="914400" eaLnBrk="1" fontAlgn="auto" hangingPunct="1">
                <a:spcBef>
                  <a:spcPts val="0"/>
                </a:spcBef>
                <a:spcAft>
                  <a:spcPts val="0"/>
                </a:spcAft>
                <a:defRPr sz="1800">
                  <a:latin typeface="Calibri"/>
                  <a:ea typeface="Calibri"/>
                  <a:cs typeface="Calibri"/>
                  <a:sym typeface="Calibri"/>
                </a:defRPr>
              </a:pPr>
              <a:endParaRPr>
                <a:solidFill>
                  <a:prstClr val="black"/>
                </a:solidFill>
                <a:latin typeface="Arial"/>
                <a:ea typeface="Calibri"/>
                <a:cs typeface="Calibri"/>
                <a:sym typeface="Calibri"/>
              </a:endParaRPr>
            </a:p>
          </p:txBody>
        </p:sp>
        <p:sp>
          <p:nvSpPr>
            <p:cNvPr id="14" name="object 22">
              <a:extLst>
                <a:ext uri="{FF2B5EF4-FFF2-40B4-BE49-F238E27FC236}">
                  <a16:creationId xmlns:a16="http://schemas.microsoft.com/office/drawing/2014/main" id="{37156D87-9FAB-4DB6-8B8E-3B4A4F4E3392}"/>
                </a:ext>
              </a:extLst>
            </p:cNvPr>
            <p:cNvSpPr/>
            <p:nvPr/>
          </p:nvSpPr>
          <p:spPr>
            <a:xfrm>
              <a:off x="6395962" y="6907403"/>
              <a:ext cx="169814" cy="168963"/>
            </a:xfrm>
            <a:custGeom>
              <a:avLst/>
              <a:gdLst/>
              <a:ahLst/>
              <a:cxnLst>
                <a:cxn ang="0">
                  <a:pos x="wd2" y="hd2"/>
                </a:cxn>
                <a:cxn ang="5400000">
                  <a:pos x="wd2" y="hd2"/>
                </a:cxn>
                <a:cxn ang="10800000">
                  <a:pos x="wd2" y="hd2"/>
                </a:cxn>
                <a:cxn ang="16200000">
                  <a:pos x="wd2" y="hd2"/>
                </a:cxn>
              </a:cxnLst>
              <a:rect l="0" t="0" r="r" b="b"/>
              <a:pathLst>
                <a:path w="21600" h="21600" extrusionOk="0">
                  <a:moveTo>
                    <a:pt x="9620" y="0"/>
                  </a:moveTo>
                  <a:lnTo>
                    <a:pt x="5157" y="1542"/>
                  </a:lnTo>
                  <a:lnTo>
                    <a:pt x="1828" y="4798"/>
                  </a:lnTo>
                  <a:lnTo>
                    <a:pt x="123" y="9309"/>
                  </a:lnTo>
                  <a:lnTo>
                    <a:pt x="0" y="11012"/>
                  </a:lnTo>
                  <a:lnTo>
                    <a:pt x="146" y="12587"/>
                  </a:lnTo>
                  <a:lnTo>
                    <a:pt x="1862" y="16808"/>
                  </a:lnTo>
                  <a:lnTo>
                    <a:pt x="5248" y="19925"/>
                  </a:lnTo>
                  <a:lnTo>
                    <a:pt x="9986" y="21497"/>
                  </a:lnTo>
                  <a:lnTo>
                    <a:pt x="11811" y="21600"/>
                  </a:lnTo>
                  <a:lnTo>
                    <a:pt x="13420" y="21325"/>
                  </a:lnTo>
                  <a:lnTo>
                    <a:pt x="17630" y="19201"/>
                  </a:lnTo>
                  <a:lnTo>
                    <a:pt x="20524" y="15521"/>
                  </a:lnTo>
                  <a:lnTo>
                    <a:pt x="21600" y="10791"/>
                  </a:lnTo>
                  <a:lnTo>
                    <a:pt x="21594" y="10425"/>
                  </a:lnTo>
                  <a:lnTo>
                    <a:pt x="20461" y="5989"/>
                  </a:lnTo>
                  <a:lnTo>
                    <a:pt x="17568" y="2507"/>
                  </a:lnTo>
                  <a:lnTo>
                    <a:pt x="13205" y="413"/>
                  </a:lnTo>
                  <a:lnTo>
                    <a:pt x="9620" y="0"/>
                  </a:lnTo>
                  <a:close/>
                </a:path>
              </a:pathLst>
            </a:custGeom>
            <a:solidFill>
              <a:srgbClr val="F06B4B"/>
            </a:solidFill>
            <a:ln w="3175">
              <a:miter lim="400000"/>
            </a:ln>
          </p:spPr>
          <p:txBody>
            <a:bodyPr lIns="45719" rIns="45719"/>
            <a:lstStyle/>
            <a:p>
              <a:pPr defTabSz="914400" eaLnBrk="1" fontAlgn="auto" hangingPunct="1">
                <a:spcBef>
                  <a:spcPts val="0"/>
                </a:spcBef>
                <a:spcAft>
                  <a:spcPts val="0"/>
                </a:spcAft>
                <a:defRPr sz="1800">
                  <a:latin typeface="Calibri"/>
                  <a:ea typeface="Calibri"/>
                  <a:cs typeface="Calibri"/>
                  <a:sym typeface="Calibri"/>
                </a:defRPr>
              </a:pPr>
              <a:endParaRPr>
                <a:solidFill>
                  <a:prstClr val="black"/>
                </a:solidFill>
                <a:latin typeface="Arial"/>
                <a:ea typeface="Calibri"/>
                <a:cs typeface="Calibri"/>
                <a:sym typeface="Calibri"/>
              </a:endParaRPr>
            </a:p>
          </p:txBody>
        </p:sp>
        <p:sp>
          <p:nvSpPr>
            <p:cNvPr id="15" name="object 27">
              <a:extLst>
                <a:ext uri="{FF2B5EF4-FFF2-40B4-BE49-F238E27FC236}">
                  <a16:creationId xmlns:a16="http://schemas.microsoft.com/office/drawing/2014/main" id="{38C28E06-55E6-4117-8AE6-6F42ED8D5620}"/>
                </a:ext>
              </a:extLst>
            </p:cNvPr>
            <p:cNvSpPr/>
            <p:nvPr/>
          </p:nvSpPr>
          <p:spPr>
            <a:xfrm flipH="1" flipV="1">
              <a:off x="7223877" y="4383677"/>
              <a:ext cx="1204550" cy="2086258"/>
            </a:xfrm>
            <a:prstGeom prst="line">
              <a:avLst/>
            </a:prstGeom>
            <a:ln w="28574">
              <a:solidFill>
                <a:srgbClr val="CFD7E2"/>
              </a:solidFill>
            </a:ln>
          </p:spPr>
          <p:txBody>
            <a:bodyPr lIns="45719" rIns="45719"/>
            <a:lstStyle/>
            <a:p>
              <a:pPr defTabSz="914400" eaLnBrk="1" fontAlgn="auto" hangingPunct="1">
                <a:spcBef>
                  <a:spcPts val="0"/>
                </a:spcBef>
                <a:spcAft>
                  <a:spcPts val="0"/>
                </a:spcAft>
                <a:defRPr sz="1800">
                  <a:latin typeface="Calibri"/>
                  <a:ea typeface="Calibri"/>
                  <a:cs typeface="Calibri"/>
                  <a:sym typeface="Calibri"/>
                </a:defRPr>
              </a:pPr>
              <a:endParaRPr>
                <a:solidFill>
                  <a:prstClr val="black"/>
                </a:solidFill>
                <a:latin typeface="Arial"/>
                <a:ea typeface="Calibri"/>
                <a:cs typeface="Calibri"/>
                <a:sym typeface="Calibri"/>
              </a:endParaRPr>
            </a:p>
          </p:txBody>
        </p:sp>
        <p:sp>
          <p:nvSpPr>
            <p:cNvPr id="16" name="object 28">
              <a:extLst>
                <a:ext uri="{FF2B5EF4-FFF2-40B4-BE49-F238E27FC236}">
                  <a16:creationId xmlns:a16="http://schemas.microsoft.com/office/drawing/2014/main" id="{6780B5AD-B63C-4A68-8E80-06996226322A}"/>
                </a:ext>
              </a:extLst>
            </p:cNvPr>
            <p:cNvSpPr/>
            <p:nvPr/>
          </p:nvSpPr>
          <p:spPr>
            <a:xfrm>
              <a:off x="8343527" y="6385519"/>
              <a:ext cx="169814" cy="168964"/>
            </a:xfrm>
            <a:custGeom>
              <a:avLst/>
              <a:gdLst/>
              <a:ahLst/>
              <a:cxnLst>
                <a:cxn ang="0">
                  <a:pos x="wd2" y="hd2"/>
                </a:cxn>
                <a:cxn ang="5400000">
                  <a:pos x="wd2" y="hd2"/>
                </a:cxn>
                <a:cxn ang="10800000">
                  <a:pos x="wd2" y="hd2"/>
                </a:cxn>
                <a:cxn ang="16200000">
                  <a:pos x="wd2" y="hd2"/>
                </a:cxn>
              </a:cxnLst>
              <a:rect l="0" t="0" r="r" b="b"/>
              <a:pathLst>
                <a:path w="21600" h="21600" extrusionOk="0">
                  <a:moveTo>
                    <a:pt x="9619" y="0"/>
                  </a:moveTo>
                  <a:lnTo>
                    <a:pt x="5154" y="1544"/>
                  </a:lnTo>
                  <a:lnTo>
                    <a:pt x="1826" y="4801"/>
                  </a:lnTo>
                  <a:lnTo>
                    <a:pt x="123" y="9310"/>
                  </a:lnTo>
                  <a:lnTo>
                    <a:pt x="0" y="11011"/>
                  </a:lnTo>
                  <a:lnTo>
                    <a:pt x="146" y="12588"/>
                  </a:lnTo>
                  <a:lnTo>
                    <a:pt x="1860" y="16811"/>
                  </a:lnTo>
                  <a:lnTo>
                    <a:pt x="5244" y="19927"/>
                  </a:lnTo>
                  <a:lnTo>
                    <a:pt x="9984" y="21497"/>
                  </a:lnTo>
                  <a:lnTo>
                    <a:pt x="11811" y="21600"/>
                  </a:lnTo>
                  <a:lnTo>
                    <a:pt x="13419" y="21326"/>
                  </a:lnTo>
                  <a:lnTo>
                    <a:pt x="17629" y="19203"/>
                  </a:lnTo>
                  <a:lnTo>
                    <a:pt x="20523" y="15524"/>
                  </a:lnTo>
                  <a:lnTo>
                    <a:pt x="21600" y="10791"/>
                  </a:lnTo>
                  <a:lnTo>
                    <a:pt x="21594" y="10424"/>
                  </a:lnTo>
                  <a:lnTo>
                    <a:pt x="20460" y="5991"/>
                  </a:lnTo>
                  <a:lnTo>
                    <a:pt x="17566" y="2509"/>
                  </a:lnTo>
                  <a:lnTo>
                    <a:pt x="13203" y="413"/>
                  </a:lnTo>
                  <a:lnTo>
                    <a:pt x="9619" y="0"/>
                  </a:lnTo>
                  <a:close/>
                </a:path>
              </a:pathLst>
            </a:custGeom>
            <a:solidFill>
              <a:srgbClr val="F06B4B"/>
            </a:solidFill>
            <a:ln w="3175">
              <a:miter lim="400000"/>
            </a:ln>
          </p:spPr>
          <p:txBody>
            <a:bodyPr lIns="45719" rIns="45719"/>
            <a:lstStyle/>
            <a:p>
              <a:pPr defTabSz="914400" eaLnBrk="1" fontAlgn="auto" hangingPunct="1">
                <a:spcBef>
                  <a:spcPts val="0"/>
                </a:spcBef>
                <a:spcAft>
                  <a:spcPts val="0"/>
                </a:spcAft>
                <a:defRPr sz="1800">
                  <a:latin typeface="Calibri"/>
                  <a:ea typeface="Calibri"/>
                  <a:cs typeface="Calibri"/>
                  <a:sym typeface="Calibri"/>
                </a:defRPr>
              </a:pPr>
              <a:endParaRPr>
                <a:solidFill>
                  <a:prstClr val="black"/>
                </a:solidFill>
                <a:latin typeface="Arial"/>
                <a:ea typeface="Calibri"/>
                <a:cs typeface="Calibri"/>
                <a:sym typeface="Calibri"/>
              </a:endParaRPr>
            </a:p>
          </p:txBody>
        </p:sp>
        <p:sp>
          <p:nvSpPr>
            <p:cNvPr id="17" name="object 38">
              <a:extLst>
                <a:ext uri="{FF2B5EF4-FFF2-40B4-BE49-F238E27FC236}">
                  <a16:creationId xmlns:a16="http://schemas.microsoft.com/office/drawing/2014/main" id="{941F3BDE-BAB0-461C-90A2-ABB4507D8F55}"/>
                </a:ext>
              </a:extLst>
            </p:cNvPr>
            <p:cNvSpPr/>
            <p:nvPr/>
          </p:nvSpPr>
          <p:spPr>
            <a:xfrm flipH="1" flipV="1">
              <a:off x="7767824" y="3839730"/>
              <a:ext cx="2086313" cy="1204524"/>
            </a:xfrm>
            <a:prstGeom prst="line">
              <a:avLst/>
            </a:prstGeom>
            <a:ln w="28574">
              <a:solidFill>
                <a:srgbClr val="CFD7E2"/>
              </a:solidFill>
            </a:ln>
          </p:spPr>
          <p:txBody>
            <a:bodyPr lIns="45719" rIns="45719"/>
            <a:lstStyle/>
            <a:p>
              <a:pPr defTabSz="914400" eaLnBrk="1" fontAlgn="auto" hangingPunct="1">
                <a:spcBef>
                  <a:spcPts val="0"/>
                </a:spcBef>
                <a:spcAft>
                  <a:spcPts val="0"/>
                </a:spcAft>
                <a:defRPr sz="1800">
                  <a:latin typeface="Calibri"/>
                  <a:ea typeface="Calibri"/>
                  <a:cs typeface="Calibri"/>
                  <a:sym typeface="Calibri"/>
                </a:defRPr>
              </a:pPr>
              <a:endParaRPr>
                <a:solidFill>
                  <a:prstClr val="black"/>
                </a:solidFill>
                <a:latin typeface="Arial"/>
                <a:ea typeface="Calibri"/>
                <a:cs typeface="Calibri"/>
                <a:sym typeface="Calibri"/>
              </a:endParaRPr>
            </a:p>
          </p:txBody>
        </p:sp>
        <p:sp>
          <p:nvSpPr>
            <p:cNvPr id="18" name="object 39">
              <a:extLst>
                <a:ext uri="{FF2B5EF4-FFF2-40B4-BE49-F238E27FC236}">
                  <a16:creationId xmlns:a16="http://schemas.microsoft.com/office/drawing/2014/main" id="{790B048B-D055-4A29-A2EB-5205E4D80F10}"/>
                </a:ext>
              </a:extLst>
            </p:cNvPr>
            <p:cNvSpPr/>
            <p:nvPr/>
          </p:nvSpPr>
          <p:spPr>
            <a:xfrm>
              <a:off x="9769237" y="4959836"/>
              <a:ext cx="169814" cy="168964"/>
            </a:xfrm>
            <a:custGeom>
              <a:avLst/>
              <a:gdLst/>
              <a:ahLst/>
              <a:cxnLst>
                <a:cxn ang="0">
                  <a:pos x="wd2" y="hd2"/>
                </a:cxn>
                <a:cxn ang="5400000">
                  <a:pos x="wd2" y="hd2"/>
                </a:cxn>
                <a:cxn ang="10800000">
                  <a:pos x="wd2" y="hd2"/>
                </a:cxn>
                <a:cxn ang="16200000">
                  <a:pos x="wd2" y="hd2"/>
                </a:cxn>
              </a:cxnLst>
              <a:rect l="0" t="0" r="r" b="b"/>
              <a:pathLst>
                <a:path w="21600" h="21600" extrusionOk="0">
                  <a:moveTo>
                    <a:pt x="9620" y="0"/>
                  </a:moveTo>
                  <a:lnTo>
                    <a:pt x="5154" y="1543"/>
                  </a:lnTo>
                  <a:lnTo>
                    <a:pt x="1826" y="4800"/>
                  </a:lnTo>
                  <a:lnTo>
                    <a:pt x="123" y="9309"/>
                  </a:lnTo>
                  <a:lnTo>
                    <a:pt x="0" y="11011"/>
                  </a:lnTo>
                  <a:lnTo>
                    <a:pt x="146" y="12588"/>
                  </a:lnTo>
                  <a:lnTo>
                    <a:pt x="1860" y="16810"/>
                  </a:lnTo>
                  <a:lnTo>
                    <a:pt x="5244" y="19927"/>
                  </a:lnTo>
                  <a:lnTo>
                    <a:pt x="9984" y="21497"/>
                  </a:lnTo>
                  <a:lnTo>
                    <a:pt x="11810" y="21600"/>
                  </a:lnTo>
                  <a:lnTo>
                    <a:pt x="13418" y="21326"/>
                  </a:lnTo>
                  <a:lnTo>
                    <a:pt x="17627" y="19203"/>
                  </a:lnTo>
                  <a:lnTo>
                    <a:pt x="20523" y="15524"/>
                  </a:lnTo>
                  <a:lnTo>
                    <a:pt x="21600" y="10791"/>
                  </a:lnTo>
                  <a:lnTo>
                    <a:pt x="21594" y="10424"/>
                  </a:lnTo>
                  <a:lnTo>
                    <a:pt x="20459" y="5990"/>
                  </a:lnTo>
                  <a:lnTo>
                    <a:pt x="17565" y="2508"/>
                  </a:lnTo>
                  <a:lnTo>
                    <a:pt x="13202" y="413"/>
                  </a:lnTo>
                  <a:lnTo>
                    <a:pt x="9620" y="0"/>
                  </a:lnTo>
                  <a:close/>
                </a:path>
              </a:pathLst>
            </a:custGeom>
            <a:solidFill>
              <a:srgbClr val="F06B4B"/>
            </a:solidFill>
            <a:ln w="3175">
              <a:miter lim="400000"/>
            </a:ln>
          </p:spPr>
          <p:txBody>
            <a:bodyPr lIns="45719" rIns="45719"/>
            <a:lstStyle/>
            <a:p>
              <a:pPr defTabSz="914400" eaLnBrk="1" fontAlgn="auto" hangingPunct="1">
                <a:spcBef>
                  <a:spcPts val="0"/>
                </a:spcBef>
                <a:spcAft>
                  <a:spcPts val="0"/>
                </a:spcAft>
                <a:defRPr sz="1800">
                  <a:latin typeface="Calibri"/>
                  <a:ea typeface="Calibri"/>
                  <a:cs typeface="Calibri"/>
                  <a:sym typeface="Calibri"/>
                </a:defRPr>
              </a:pPr>
              <a:endParaRPr>
                <a:solidFill>
                  <a:prstClr val="black"/>
                </a:solidFill>
                <a:latin typeface="Arial"/>
                <a:ea typeface="Calibri"/>
                <a:cs typeface="Calibri"/>
                <a:sym typeface="Calibri"/>
              </a:endParaRPr>
            </a:p>
          </p:txBody>
        </p:sp>
        <p:sp>
          <p:nvSpPr>
            <p:cNvPr id="19" name="object 48">
              <a:extLst>
                <a:ext uri="{FF2B5EF4-FFF2-40B4-BE49-F238E27FC236}">
                  <a16:creationId xmlns:a16="http://schemas.microsoft.com/office/drawing/2014/main" id="{6A0F81D8-B074-4CD5-8E36-EC3B0D1492A5}"/>
                </a:ext>
              </a:extLst>
            </p:cNvPr>
            <p:cNvSpPr/>
            <p:nvPr/>
          </p:nvSpPr>
          <p:spPr>
            <a:xfrm flipH="1" flipV="1">
              <a:off x="7966867" y="3096712"/>
              <a:ext cx="2409099" cy="1"/>
            </a:xfrm>
            <a:prstGeom prst="line">
              <a:avLst/>
            </a:prstGeom>
            <a:ln w="28574">
              <a:solidFill>
                <a:srgbClr val="CFD7E2"/>
              </a:solidFill>
            </a:ln>
          </p:spPr>
          <p:txBody>
            <a:bodyPr lIns="45719" rIns="45719"/>
            <a:lstStyle/>
            <a:p>
              <a:pPr defTabSz="914400" eaLnBrk="1" fontAlgn="auto" hangingPunct="1">
                <a:spcBef>
                  <a:spcPts val="0"/>
                </a:spcBef>
                <a:spcAft>
                  <a:spcPts val="0"/>
                </a:spcAft>
                <a:defRPr sz="1800">
                  <a:latin typeface="Calibri"/>
                  <a:ea typeface="Calibri"/>
                  <a:cs typeface="Calibri"/>
                  <a:sym typeface="Calibri"/>
                </a:defRPr>
              </a:pPr>
              <a:endParaRPr>
                <a:solidFill>
                  <a:prstClr val="black"/>
                </a:solidFill>
                <a:latin typeface="Arial"/>
                <a:ea typeface="Calibri"/>
                <a:cs typeface="Calibri"/>
                <a:sym typeface="Calibri"/>
              </a:endParaRPr>
            </a:p>
          </p:txBody>
        </p:sp>
        <p:sp>
          <p:nvSpPr>
            <p:cNvPr id="20" name="object 49">
              <a:extLst>
                <a:ext uri="{FF2B5EF4-FFF2-40B4-BE49-F238E27FC236}">
                  <a16:creationId xmlns:a16="http://schemas.microsoft.com/office/drawing/2014/main" id="{82736879-D8A2-4CDF-8E09-0122F921FB7F}"/>
                </a:ext>
              </a:extLst>
            </p:cNvPr>
            <p:cNvSpPr/>
            <p:nvPr/>
          </p:nvSpPr>
          <p:spPr>
            <a:xfrm>
              <a:off x="10291066" y="3012298"/>
              <a:ext cx="169814" cy="168965"/>
            </a:xfrm>
            <a:custGeom>
              <a:avLst/>
              <a:gdLst/>
              <a:ahLst/>
              <a:cxnLst>
                <a:cxn ang="0">
                  <a:pos x="wd2" y="hd2"/>
                </a:cxn>
                <a:cxn ang="5400000">
                  <a:pos x="wd2" y="hd2"/>
                </a:cxn>
                <a:cxn ang="10800000">
                  <a:pos x="wd2" y="hd2"/>
                </a:cxn>
                <a:cxn ang="16200000">
                  <a:pos x="wd2" y="hd2"/>
                </a:cxn>
              </a:cxnLst>
              <a:rect l="0" t="0" r="r" b="b"/>
              <a:pathLst>
                <a:path w="21600" h="21600" extrusionOk="0">
                  <a:moveTo>
                    <a:pt x="9620" y="0"/>
                  </a:moveTo>
                  <a:lnTo>
                    <a:pt x="5154" y="1543"/>
                  </a:lnTo>
                  <a:lnTo>
                    <a:pt x="1826" y="4801"/>
                  </a:lnTo>
                  <a:lnTo>
                    <a:pt x="123" y="9310"/>
                  </a:lnTo>
                  <a:lnTo>
                    <a:pt x="0" y="11011"/>
                  </a:lnTo>
                  <a:lnTo>
                    <a:pt x="146" y="12588"/>
                  </a:lnTo>
                  <a:lnTo>
                    <a:pt x="1860" y="16810"/>
                  </a:lnTo>
                  <a:lnTo>
                    <a:pt x="5244" y="19927"/>
                  </a:lnTo>
                  <a:lnTo>
                    <a:pt x="9984" y="21497"/>
                  </a:lnTo>
                  <a:lnTo>
                    <a:pt x="11810" y="21600"/>
                  </a:lnTo>
                  <a:lnTo>
                    <a:pt x="13418" y="21326"/>
                  </a:lnTo>
                  <a:lnTo>
                    <a:pt x="17627" y="19203"/>
                  </a:lnTo>
                  <a:lnTo>
                    <a:pt x="20523" y="15524"/>
                  </a:lnTo>
                  <a:lnTo>
                    <a:pt x="21600" y="10791"/>
                  </a:lnTo>
                  <a:lnTo>
                    <a:pt x="21594" y="10424"/>
                  </a:lnTo>
                  <a:lnTo>
                    <a:pt x="20459" y="5991"/>
                  </a:lnTo>
                  <a:lnTo>
                    <a:pt x="17565" y="2509"/>
                  </a:lnTo>
                  <a:lnTo>
                    <a:pt x="13202" y="413"/>
                  </a:lnTo>
                  <a:lnTo>
                    <a:pt x="9620" y="0"/>
                  </a:lnTo>
                  <a:close/>
                </a:path>
              </a:pathLst>
            </a:custGeom>
            <a:solidFill>
              <a:srgbClr val="F06B4B"/>
            </a:solidFill>
            <a:ln w="3175">
              <a:miter lim="400000"/>
            </a:ln>
          </p:spPr>
          <p:txBody>
            <a:bodyPr lIns="45719" rIns="45719"/>
            <a:lstStyle/>
            <a:p>
              <a:pPr defTabSz="914400" eaLnBrk="1" fontAlgn="auto" hangingPunct="1">
                <a:spcBef>
                  <a:spcPts val="0"/>
                </a:spcBef>
                <a:spcAft>
                  <a:spcPts val="0"/>
                </a:spcAft>
                <a:defRPr sz="1800">
                  <a:latin typeface="Calibri"/>
                  <a:ea typeface="Calibri"/>
                  <a:cs typeface="Calibri"/>
                  <a:sym typeface="Calibri"/>
                </a:defRPr>
              </a:pPr>
              <a:endParaRPr>
                <a:solidFill>
                  <a:prstClr val="black"/>
                </a:solidFill>
                <a:latin typeface="Arial"/>
                <a:ea typeface="Calibri"/>
                <a:cs typeface="Calibri"/>
                <a:sym typeface="Calibri"/>
              </a:endParaRPr>
            </a:p>
          </p:txBody>
        </p:sp>
        <p:sp>
          <p:nvSpPr>
            <p:cNvPr id="21" name="Shape">
              <a:extLst>
                <a:ext uri="{FF2B5EF4-FFF2-40B4-BE49-F238E27FC236}">
                  <a16:creationId xmlns:a16="http://schemas.microsoft.com/office/drawing/2014/main" id="{85EBFFBD-97E3-41F4-9F1C-7E9223066AD5}"/>
                </a:ext>
              </a:extLst>
            </p:cNvPr>
            <p:cNvSpPr/>
            <p:nvPr/>
          </p:nvSpPr>
          <p:spPr>
            <a:xfrm>
              <a:off x="3746830" y="7421845"/>
              <a:ext cx="297844" cy="60737"/>
            </a:xfrm>
            <a:custGeom>
              <a:avLst/>
              <a:gdLst/>
              <a:ahLst/>
              <a:cxnLst>
                <a:cxn ang="0">
                  <a:pos x="wd2" y="hd2"/>
                </a:cxn>
                <a:cxn ang="5400000">
                  <a:pos x="wd2" y="hd2"/>
                </a:cxn>
                <a:cxn ang="10800000">
                  <a:pos x="wd2" y="hd2"/>
                </a:cxn>
                <a:cxn ang="16200000">
                  <a:pos x="wd2" y="hd2"/>
                </a:cxn>
              </a:cxnLst>
              <a:rect l="0" t="0" r="r" b="b"/>
              <a:pathLst>
                <a:path w="21600" h="21600" extrusionOk="0">
                  <a:moveTo>
                    <a:pt x="10777" y="21600"/>
                  </a:moveTo>
                  <a:lnTo>
                    <a:pt x="0" y="21600"/>
                  </a:lnTo>
                  <a:lnTo>
                    <a:pt x="0" y="0"/>
                  </a:lnTo>
                  <a:lnTo>
                    <a:pt x="21600" y="0"/>
                  </a:lnTo>
                  <a:lnTo>
                    <a:pt x="21600" y="21600"/>
                  </a:lnTo>
                  <a:lnTo>
                    <a:pt x="10777" y="21600"/>
                  </a:lnTo>
                </a:path>
              </a:pathLst>
            </a:custGeom>
            <a:solidFill>
              <a:srgbClr val="CFD7E2"/>
            </a:solidFill>
            <a:ln w="3175">
              <a:miter lim="400000"/>
            </a:ln>
          </p:spPr>
          <p:txBody>
            <a:bodyPr lIns="44260" tIns="44260" rIns="44260" bIns="44260" anchor="ctr"/>
            <a:lstStyle/>
            <a:p>
              <a:pPr defTabSz="590133" eaLnBrk="1" fontAlgn="auto" hangingPunct="1">
                <a:lnSpc>
                  <a:spcPct val="93000"/>
                </a:lnSpc>
                <a:spcBef>
                  <a:spcPts val="0"/>
                </a:spcBef>
                <a:spcAft>
                  <a:spcPts val="0"/>
                </a:spcAft>
                <a:defRPr sz="2000">
                  <a:latin typeface="Arial"/>
                  <a:ea typeface="Arial"/>
                  <a:cs typeface="Arial"/>
                  <a:sym typeface="Arial"/>
                </a:defRPr>
              </a:pPr>
              <a:endParaRPr sz="2000">
                <a:solidFill>
                  <a:prstClr val="black"/>
                </a:solidFill>
                <a:latin typeface="Arial"/>
                <a:ea typeface="Arial"/>
                <a:cs typeface="Arial"/>
                <a:sym typeface="Arial"/>
              </a:endParaRPr>
            </a:p>
          </p:txBody>
        </p:sp>
        <p:sp>
          <p:nvSpPr>
            <p:cNvPr id="22" name="Shape">
              <a:extLst>
                <a:ext uri="{FF2B5EF4-FFF2-40B4-BE49-F238E27FC236}">
                  <a16:creationId xmlns:a16="http://schemas.microsoft.com/office/drawing/2014/main" id="{1F74FDE7-2601-46EA-B9C0-598E9B1742D2}"/>
                </a:ext>
              </a:extLst>
            </p:cNvPr>
            <p:cNvSpPr/>
            <p:nvPr/>
          </p:nvSpPr>
          <p:spPr>
            <a:xfrm>
              <a:off x="5237514" y="2075741"/>
              <a:ext cx="2546534" cy="2099778"/>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2790"/>
                    <a:pt x="21147" y="14478"/>
                    <a:pt x="20150" y="16202"/>
                  </a:cubicBezTo>
                  <a:cubicBezTo>
                    <a:pt x="19157" y="17922"/>
                    <a:pt x="17918" y="19161"/>
                    <a:pt x="16198" y="20154"/>
                  </a:cubicBezTo>
                  <a:cubicBezTo>
                    <a:pt x="14478" y="21147"/>
                    <a:pt x="12786" y="21600"/>
                    <a:pt x="10796" y="21600"/>
                  </a:cubicBezTo>
                  <a:cubicBezTo>
                    <a:pt x="8810" y="21600"/>
                    <a:pt x="7122" y="21147"/>
                    <a:pt x="5402" y="20154"/>
                  </a:cubicBezTo>
                  <a:cubicBezTo>
                    <a:pt x="3678" y="19161"/>
                    <a:pt x="2439" y="17922"/>
                    <a:pt x="1446" y="16202"/>
                  </a:cubicBezTo>
                  <a:cubicBezTo>
                    <a:pt x="449" y="14478"/>
                    <a:pt x="0" y="12786"/>
                    <a:pt x="0" y="10800"/>
                  </a:cubicBezTo>
                  <a:cubicBezTo>
                    <a:pt x="0" y="8810"/>
                    <a:pt x="449" y="7122"/>
                    <a:pt x="1446" y="5402"/>
                  </a:cubicBezTo>
                  <a:cubicBezTo>
                    <a:pt x="2439" y="3678"/>
                    <a:pt x="3678" y="2439"/>
                    <a:pt x="5402" y="1446"/>
                  </a:cubicBezTo>
                  <a:cubicBezTo>
                    <a:pt x="7122" y="449"/>
                    <a:pt x="8814" y="0"/>
                    <a:pt x="10796" y="0"/>
                  </a:cubicBezTo>
                  <a:cubicBezTo>
                    <a:pt x="12786" y="0"/>
                    <a:pt x="14478" y="449"/>
                    <a:pt x="16198" y="1446"/>
                  </a:cubicBezTo>
                  <a:cubicBezTo>
                    <a:pt x="17918" y="2439"/>
                    <a:pt x="19157" y="3678"/>
                    <a:pt x="20150" y="5402"/>
                  </a:cubicBezTo>
                  <a:cubicBezTo>
                    <a:pt x="21147" y="7122"/>
                    <a:pt x="21600" y="8814"/>
                    <a:pt x="21600" y="10800"/>
                  </a:cubicBezTo>
                </a:path>
              </a:pathLst>
            </a:custGeom>
            <a:ln w="28575">
              <a:solidFill>
                <a:srgbClr val="B7C0C9"/>
              </a:solidFill>
            </a:ln>
          </p:spPr>
          <p:txBody>
            <a:bodyPr lIns="45719" rIns="45719"/>
            <a:lstStyle/>
            <a:p>
              <a:pPr defTabSz="914400" eaLnBrk="1" fontAlgn="auto" hangingPunct="1">
                <a:spcBef>
                  <a:spcPts val="0"/>
                </a:spcBef>
                <a:spcAft>
                  <a:spcPts val="0"/>
                </a:spcAft>
                <a:defRPr sz="1800">
                  <a:latin typeface="Calibri"/>
                  <a:ea typeface="Calibri"/>
                  <a:cs typeface="Calibri"/>
                  <a:sym typeface="Calibri"/>
                </a:defRPr>
              </a:pPr>
              <a:endParaRPr>
                <a:solidFill>
                  <a:prstClr val="black"/>
                </a:solidFill>
                <a:latin typeface="Arial"/>
                <a:ea typeface="Calibri"/>
                <a:cs typeface="Calibri"/>
                <a:sym typeface="Calibri"/>
              </a:endParaRPr>
            </a:p>
          </p:txBody>
        </p:sp>
      </p:grpSp>
      <p:sp>
        <p:nvSpPr>
          <p:cNvPr id="23" name="ZoneTexte 64">
            <a:extLst>
              <a:ext uri="{FF2B5EF4-FFF2-40B4-BE49-F238E27FC236}">
                <a16:creationId xmlns:a16="http://schemas.microsoft.com/office/drawing/2014/main" id="{0C85A441-3B2E-41BA-A1CA-FA3327BBDFE0}"/>
              </a:ext>
            </a:extLst>
          </p:cNvPr>
          <p:cNvSpPr txBox="1"/>
          <p:nvPr/>
        </p:nvSpPr>
        <p:spPr>
          <a:xfrm>
            <a:off x="3701120" y="1559859"/>
            <a:ext cx="2281462" cy="523220"/>
          </a:xfrm>
          <a:prstGeom prst="rect">
            <a:avLst/>
          </a:prstGeom>
          <a:noFill/>
        </p:spPr>
        <p:txBody>
          <a:bodyPr wrap="square" rtlCol="0">
            <a:spAutoFit/>
          </a:bodyPr>
          <a:lstStyle/>
          <a:p>
            <a:pPr defTabSz="914400" eaLnBrk="1" fontAlgn="auto" hangingPunct="1">
              <a:spcBef>
                <a:spcPts val="0"/>
              </a:spcBef>
              <a:spcAft>
                <a:spcPts val="0"/>
              </a:spcAft>
            </a:pPr>
            <a:r>
              <a:rPr lang="en-US" b="1" spc="50">
                <a:ln w="9525" cmpd="sng">
                  <a:solidFill>
                    <a:schemeClr val="accent1"/>
                  </a:solidFill>
                  <a:prstDash val="solid"/>
                </a:ln>
                <a:solidFill>
                  <a:srgbClr val="70AD47">
                    <a:tint val="1000"/>
                  </a:srgbClr>
                </a:solidFill>
                <a:effectLst>
                  <a:glow rad="38100">
                    <a:schemeClr val="accent1">
                      <a:alpha val="40000"/>
                    </a:schemeClr>
                  </a:glow>
                </a:effectLst>
                <a:latin typeface="Arial"/>
                <a:ea typeface="+mn-ea"/>
              </a:rPr>
              <a:t>CORRUPCIÓN</a:t>
            </a:r>
            <a:endParaRPr lang="en-US" sz="2800" b="1" spc="50">
              <a:ln w="9525" cmpd="sng">
                <a:solidFill>
                  <a:schemeClr val="accent1"/>
                </a:solidFill>
                <a:prstDash val="solid"/>
              </a:ln>
              <a:solidFill>
                <a:srgbClr val="70AD47">
                  <a:tint val="1000"/>
                </a:srgbClr>
              </a:solidFill>
              <a:effectLst>
                <a:glow rad="38100">
                  <a:schemeClr val="accent1">
                    <a:alpha val="40000"/>
                  </a:schemeClr>
                </a:glow>
              </a:effectLst>
              <a:latin typeface="Arial"/>
              <a:ea typeface="+mn-ea"/>
            </a:endParaRPr>
          </a:p>
        </p:txBody>
      </p:sp>
      <p:sp>
        <p:nvSpPr>
          <p:cNvPr id="24" name="TextBox 23">
            <a:extLst>
              <a:ext uri="{FF2B5EF4-FFF2-40B4-BE49-F238E27FC236}">
                <a16:creationId xmlns:a16="http://schemas.microsoft.com/office/drawing/2014/main" id="{76D39207-0D36-4062-9B29-43AC4B241550}"/>
              </a:ext>
            </a:extLst>
          </p:cNvPr>
          <p:cNvSpPr txBox="1"/>
          <p:nvPr/>
        </p:nvSpPr>
        <p:spPr>
          <a:xfrm>
            <a:off x="284702" y="1955455"/>
            <a:ext cx="1919157" cy="369332"/>
          </a:xfrm>
          <a:prstGeom prst="rect">
            <a:avLst/>
          </a:prstGeom>
          <a:noFill/>
        </p:spPr>
        <p:txBody>
          <a:bodyPr wrap="square" rtlCol="0">
            <a:spAutoFit/>
          </a:bodyPr>
          <a:lstStyle/>
          <a:p>
            <a:pPr defTabSz="914400" eaLnBrk="1" fontAlgn="auto" hangingPunct="1">
              <a:spcBef>
                <a:spcPts val="0"/>
              </a:spcBef>
              <a:spcAft>
                <a:spcPts val="0"/>
              </a:spcAft>
            </a:pPr>
            <a:r>
              <a:rPr lang="es-ES">
                <a:ln w="0"/>
                <a:solidFill>
                  <a:schemeClr val="accent1"/>
                </a:solidFill>
                <a:effectLst>
                  <a:outerShdw blurRad="38100" dist="25400" dir="5400000" algn="ctr" rotWithShape="0">
                    <a:srgbClr val="6E747A">
                      <a:alpha val="43000"/>
                    </a:srgbClr>
                  </a:outerShdw>
                </a:effectLst>
                <a:latin typeface="Arial"/>
                <a:ea typeface="+mn-ea"/>
              </a:rPr>
              <a:t>Sobornos</a:t>
            </a:r>
          </a:p>
        </p:txBody>
      </p:sp>
      <p:sp>
        <p:nvSpPr>
          <p:cNvPr id="25" name="TextBox 24">
            <a:extLst>
              <a:ext uri="{FF2B5EF4-FFF2-40B4-BE49-F238E27FC236}">
                <a16:creationId xmlns:a16="http://schemas.microsoft.com/office/drawing/2014/main" id="{3AAEDED0-FA67-4191-BF43-1D4D135569DC}"/>
              </a:ext>
            </a:extLst>
          </p:cNvPr>
          <p:cNvSpPr txBox="1"/>
          <p:nvPr/>
        </p:nvSpPr>
        <p:spPr>
          <a:xfrm>
            <a:off x="627538" y="3192041"/>
            <a:ext cx="1526621" cy="369332"/>
          </a:xfrm>
          <a:prstGeom prst="rect">
            <a:avLst/>
          </a:prstGeom>
          <a:noFill/>
        </p:spPr>
        <p:txBody>
          <a:bodyPr wrap="square" rtlCol="0">
            <a:spAutoFit/>
          </a:bodyPr>
          <a:lstStyle/>
          <a:p>
            <a:pPr defTabSz="914400" eaLnBrk="1" fontAlgn="auto" hangingPunct="1">
              <a:spcBef>
                <a:spcPts val="0"/>
              </a:spcBef>
              <a:spcAft>
                <a:spcPts val="0"/>
              </a:spcAft>
            </a:pPr>
            <a:r>
              <a:rPr lang="es-ES">
                <a:ln w="0"/>
                <a:solidFill>
                  <a:schemeClr val="accent1"/>
                </a:solidFill>
                <a:effectLst>
                  <a:outerShdw blurRad="38100" dist="25400" dir="5400000" algn="ctr" rotWithShape="0">
                    <a:srgbClr val="6E747A">
                      <a:alpha val="43000"/>
                    </a:srgbClr>
                  </a:outerShdw>
                </a:effectLst>
                <a:latin typeface="Arial"/>
                <a:ea typeface="+mn-ea"/>
              </a:rPr>
              <a:t>Fraude</a:t>
            </a:r>
            <a:endParaRPr lang="es-ES">
              <a:solidFill>
                <a:prstClr val="black"/>
              </a:solidFill>
              <a:latin typeface="Arial"/>
              <a:ea typeface="+mn-ea"/>
            </a:endParaRPr>
          </a:p>
        </p:txBody>
      </p:sp>
      <p:sp>
        <p:nvSpPr>
          <p:cNvPr id="26" name="TextBox 25">
            <a:extLst>
              <a:ext uri="{FF2B5EF4-FFF2-40B4-BE49-F238E27FC236}">
                <a16:creationId xmlns:a16="http://schemas.microsoft.com/office/drawing/2014/main" id="{3E5FD14C-4574-4CDF-B096-375553129BAF}"/>
              </a:ext>
            </a:extLst>
          </p:cNvPr>
          <p:cNvSpPr txBox="1"/>
          <p:nvPr/>
        </p:nvSpPr>
        <p:spPr>
          <a:xfrm>
            <a:off x="1947357" y="3921670"/>
            <a:ext cx="1526621" cy="369332"/>
          </a:xfrm>
          <a:prstGeom prst="rect">
            <a:avLst/>
          </a:prstGeom>
          <a:noFill/>
        </p:spPr>
        <p:txBody>
          <a:bodyPr wrap="square" rtlCol="0">
            <a:spAutoFit/>
          </a:bodyPr>
          <a:lstStyle/>
          <a:p>
            <a:pPr defTabSz="914400" eaLnBrk="1" fontAlgn="auto" hangingPunct="1">
              <a:spcBef>
                <a:spcPts val="0"/>
              </a:spcBef>
              <a:spcAft>
                <a:spcPts val="0"/>
              </a:spcAft>
            </a:pPr>
            <a:r>
              <a:rPr lang="es-ES">
                <a:ln w="0"/>
                <a:solidFill>
                  <a:schemeClr val="accent1"/>
                </a:solidFill>
                <a:effectLst>
                  <a:outerShdw blurRad="38100" dist="25400" dir="5400000" algn="ctr" rotWithShape="0">
                    <a:srgbClr val="6E747A">
                      <a:alpha val="43000"/>
                    </a:srgbClr>
                  </a:outerShdw>
                </a:effectLst>
                <a:latin typeface="Arial"/>
                <a:ea typeface="+mn-ea"/>
              </a:rPr>
              <a:t>Extorsión </a:t>
            </a:r>
          </a:p>
        </p:txBody>
      </p:sp>
      <p:sp>
        <p:nvSpPr>
          <p:cNvPr id="27" name="TextBox 26">
            <a:extLst>
              <a:ext uri="{FF2B5EF4-FFF2-40B4-BE49-F238E27FC236}">
                <a16:creationId xmlns:a16="http://schemas.microsoft.com/office/drawing/2014/main" id="{EB9F763D-6382-4BF5-B8F3-FEDA1E07D9C2}"/>
              </a:ext>
            </a:extLst>
          </p:cNvPr>
          <p:cNvSpPr txBox="1"/>
          <p:nvPr/>
        </p:nvSpPr>
        <p:spPr>
          <a:xfrm>
            <a:off x="3806398" y="4165550"/>
            <a:ext cx="1526621" cy="369332"/>
          </a:xfrm>
          <a:prstGeom prst="rect">
            <a:avLst/>
          </a:prstGeom>
          <a:noFill/>
        </p:spPr>
        <p:txBody>
          <a:bodyPr wrap="square" rtlCol="0">
            <a:spAutoFit/>
          </a:bodyPr>
          <a:lstStyle/>
          <a:p>
            <a:pPr defTabSz="914400" eaLnBrk="1" fontAlgn="auto" hangingPunct="1">
              <a:spcBef>
                <a:spcPts val="0"/>
              </a:spcBef>
              <a:spcAft>
                <a:spcPts val="0"/>
              </a:spcAft>
            </a:pPr>
            <a:r>
              <a:rPr lang="es-ES">
                <a:ln w="0"/>
                <a:solidFill>
                  <a:schemeClr val="accent1"/>
                </a:solidFill>
                <a:effectLst>
                  <a:outerShdw blurRad="38100" dist="25400" dir="5400000" algn="ctr" rotWithShape="0">
                    <a:srgbClr val="6E747A">
                      <a:alpha val="43000"/>
                    </a:srgbClr>
                  </a:outerShdw>
                </a:effectLst>
                <a:latin typeface="Arial"/>
                <a:ea typeface="+mn-ea"/>
              </a:rPr>
              <a:t>Favoritismo</a:t>
            </a:r>
            <a:r>
              <a:rPr lang="en-US">
                <a:solidFill>
                  <a:prstClr val="black"/>
                </a:solidFill>
                <a:latin typeface="Arial"/>
                <a:ea typeface="+mn-ea"/>
              </a:rPr>
              <a:t>  </a:t>
            </a:r>
          </a:p>
        </p:txBody>
      </p:sp>
      <p:sp>
        <p:nvSpPr>
          <p:cNvPr id="28" name="TextBox 27">
            <a:extLst>
              <a:ext uri="{FF2B5EF4-FFF2-40B4-BE49-F238E27FC236}">
                <a16:creationId xmlns:a16="http://schemas.microsoft.com/office/drawing/2014/main" id="{8285956B-4172-445A-AB23-4B537E516C22}"/>
              </a:ext>
            </a:extLst>
          </p:cNvPr>
          <p:cNvSpPr txBox="1"/>
          <p:nvPr/>
        </p:nvSpPr>
        <p:spPr>
          <a:xfrm>
            <a:off x="5597630" y="3903830"/>
            <a:ext cx="2222388" cy="646331"/>
          </a:xfrm>
          <a:prstGeom prst="rect">
            <a:avLst/>
          </a:prstGeom>
          <a:noFill/>
        </p:spPr>
        <p:txBody>
          <a:bodyPr wrap="square" rtlCol="0">
            <a:spAutoFit/>
          </a:bodyPr>
          <a:lstStyle/>
          <a:p>
            <a:pPr defTabSz="914400" eaLnBrk="1" fontAlgn="auto" hangingPunct="1">
              <a:spcBef>
                <a:spcPts val="0"/>
              </a:spcBef>
              <a:spcAft>
                <a:spcPts val="0"/>
              </a:spcAft>
            </a:pPr>
            <a:r>
              <a:rPr lang="es-ES">
                <a:ln w="0"/>
                <a:solidFill>
                  <a:schemeClr val="accent1"/>
                </a:solidFill>
                <a:effectLst>
                  <a:outerShdw blurRad="38100" dist="25400" dir="5400000" algn="ctr" rotWithShape="0">
                    <a:srgbClr val="6E747A">
                      <a:alpha val="43000"/>
                    </a:srgbClr>
                  </a:outerShdw>
                </a:effectLst>
                <a:latin typeface="Arial"/>
              </a:rPr>
              <a:t>Malversación de fondos</a:t>
            </a:r>
          </a:p>
        </p:txBody>
      </p:sp>
      <p:sp>
        <p:nvSpPr>
          <p:cNvPr id="29" name="TextBox 28">
            <a:extLst>
              <a:ext uri="{FF2B5EF4-FFF2-40B4-BE49-F238E27FC236}">
                <a16:creationId xmlns:a16="http://schemas.microsoft.com/office/drawing/2014/main" id="{BE6FE6EC-C998-4018-84ED-7B621F8D4362}"/>
              </a:ext>
            </a:extLst>
          </p:cNvPr>
          <p:cNvSpPr txBox="1"/>
          <p:nvPr/>
        </p:nvSpPr>
        <p:spPr>
          <a:xfrm>
            <a:off x="7370085" y="3056645"/>
            <a:ext cx="1725948" cy="646331"/>
          </a:xfrm>
          <a:prstGeom prst="rect">
            <a:avLst/>
          </a:prstGeom>
          <a:noFill/>
        </p:spPr>
        <p:txBody>
          <a:bodyPr wrap="square" rtlCol="0">
            <a:spAutoFit/>
          </a:bodyPr>
          <a:lstStyle/>
          <a:p>
            <a:pPr defTabSz="914400" eaLnBrk="1" fontAlgn="auto" hangingPunct="1">
              <a:spcBef>
                <a:spcPts val="0"/>
              </a:spcBef>
              <a:spcAft>
                <a:spcPts val="0"/>
              </a:spcAft>
            </a:pPr>
            <a:r>
              <a:rPr lang="es-ES">
                <a:ln w="0"/>
                <a:solidFill>
                  <a:schemeClr val="accent1"/>
                </a:solidFill>
                <a:effectLst>
                  <a:outerShdw blurRad="38100" dist="25400" dir="5400000" algn="ctr" rotWithShape="0">
                    <a:srgbClr val="6E747A">
                      <a:alpha val="43000"/>
                    </a:srgbClr>
                  </a:outerShdw>
                </a:effectLst>
                <a:latin typeface="Arial"/>
                <a:ea typeface="+mn-ea"/>
              </a:rPr>
              <a:t>Comisiones ilegales</a:t>
            </a:r>
            <a:r>
              <a:rPr lang="en-US">
                <a:solidFill>
                  <a:prstClr val="black"/>
                </a:solidFill>
                <a:latin typeface="Arial"/>
                <a:ea typeface="+mn-ea"/>
              </a:rPr>
              <a:t> </a:t>
            </a:r>
          </a:p>
        </p:txBody>
      </p:sp>
      <p:sp>
        <p:nvSpPr>
          <p:cNvPr id="30" name="TextBox 29">
            <a:extLst>
              <a:ext uri="{FF2B5EF4-FFF2-40B4-BE49-F238E27FC236}">
                <a16:creationId xmlns:a16="http://schemas.microsoft.com/office/drawing/2014/main" id="{90CCBB83-4344-4B9C-B3A8-D7DBC116B885}"/>
              </a:ext>
            </a:extLst>
          </p:cNvPr>
          <p:cNvSpPr txBox="1"/>
          <p:nvPr/>
        </p:nvSpPr>
        <p:spPr>
          <a:xfrm>
            <a:off x="7617379" y="1951069"/>
            <a:ext cx="1526621" cy="646331"/>
          </a:xfrm>
          <a:prstGeom prst="rect">
            <a:avLst/>
          </a:prstGeom>
          <a:noFill/>
        </p:spPr>
        <p:txBody>
          <a:bodyPr wrap="square" rtlCol="0">
            <a:spAutoFit/>
          </a:bodyPr>
          <a:lstStyle/>
          <a:p>
            <a:pPr defTabSz="914400" eaLnBrk="1" fontAlgn="auto" hangingPunct="1">
              <a:spcBef>
                <a:spcPts val="0"/>
              </a:spcBef>
              <a:spcAft>
                <a:spcPts val="0"/>
              </a:spcAft>
            </a:pPr>
            <a:r>
              <a:rPr lang="es-ES">
                <a:ln w="0"/>
                <a:solidFill>
                  <a:schemeClr val="accent1"/>
                </a:solidFill>
                <a:effectLst>
                  <a:outerShdw blurRad="38100" dist="25400" dir="5400000" algn="ctr" rotWithShape="0">
                    <a:srgbClr val="6E747A">
                      <a:alpha val="43000"/>
                    </a:srgbClr>
                  </a:outerShdw>
                </a:effectLst>
                <a:latin typeface="Arial"/>
                <a:ea typeface="+mn-ea"/>
              </a:rPr>
              <a:t>Conflicto de Interés</a:t>
            </a:r>
          </a:p>
        </p:txBody>
      </p:sp>
    </p:spTree>
    <p:extLst>
      <p:ext uri="{BB962C8B-B14F-4D97-AF65-F5344CB8AC3E}">
        <p14:creationId xmlns:p14="http://schemas.microsoft.com/office/powerpoint/2010/main" val="4013703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down)">
                                      <p:cBhvr>
                                        <p:cTn id="14" dur="580">
                                          <p:stCondLst>
                                            <p:cond delay="0"/>
                                          </p:stCondLst>
                                        </p:cTn>
                                        <p:tgtEl>
                                          <p:spTgt spid="23"/>
                                        </p:tgtEl>
                                      </p:cBhvr>
                                    </p:animEffect>
                                    <p:anim calcmode="lin" valueType="num">
                                      <p:cBhvr>
                                        <p:cTn id="15"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20" dur="26">
                                          <p:stCondLst>
                                            <p:cond delay="650"/>
                                          </p:stCondLst>
                                        </p:cTn>
                                        <p:tgtEl>
                                          <p:spTgt spid="23"/>
                                        </p:tgtEl>
                                      </p:cBhvr>
                                      <p:to x="100000" y="60000"/>
                                    </p:animScale>
                                    <p:animScale>
                                      <p:cBhvr>
                                        <p:cTn id="21" dur="166" decel="50000">
                                          <p:stCondLst>
                                            <p:cond delay="676"/>
                                          </p:stCondLst>
                                        </p:cTn>
                                        <p:tgtEl>
                                          <p:spTgt spid="23"/>
                                        </p:tgtEl>
                                      </p:cBhvr>
                                      <p:to x="100000" y="100000"/>
                                    </p:animScale>
                                    <p:animScale>
                                      <p:cBhvr>
                                        <p:cTn id="22" dur="26">
                                          <p:stCondLst>
                                            <p:cond delay="1312"/>
                                          </p:stCondLst>
                                        </p:cTn>
                                        <p:tgtEl>
                                          <p:spTgt spid="23"/>
                                        </p:tgtEl>
                                      </p:cBhvr>
                                      <p:to x="100000" y="80000"/>
                                    </p:animScale>
                                    <p:animScale>
                                      <p:cBhvr>
                                        <p:cTn id="23" dur="166" decel="50000">
                                          <p:stCondLst>
                                            <p:cond delay="1338"/>
                                          </p:stCondLst>
                                        </p:cTn>
                                        <p:tgtEl>
                                          <p:spTgt spid="23"/>
                                        </p:tgtEl>
                                      </p:cBhvr>
                                      <p:to x="100000" y="100000"/>
                                    </p:animScale>
                                    <p:animScale>
                                      <p:cBhvr>
                                        <p:cTn id="24" dur="26">
                                          <p:stCondLst>
                                            <p:cond delay="1642"/>
                                          </p:stCondLst>
                                        </p:cTn>
                                        <p:tgtEl>
                                          <p:spTgt spid="23"/>
                                        </p:tgtEl>
                                      </p:cBhvr>
                                      <p:to x="100000" y="90000"/>
                                    </p:animScale>
                                    <p:animScale>
                                      <p:cBhvr>
                                        <p:cTn id="25" dur="166" decel="50000">
                                          <p:stCondLst>
                                            <p:cond delay="1668"/>
                                          </p:stCondLst>
                                        </p:cTn>
                                        <p:tgtEl>
                                          <p:spTgt spid="23"/>
                                        </p:tgtEl>
                                      </p:cBhvr>
                                      <p:to x="100000" y="100000"/>
                                    </p:animScale>
                                    <p:animScale>
                                      <p:cBhvr>
                                        <p:cTn id="26" dur="26">
                                          <p:stCondLst>
                                            <p:cond delay="1808"/>
                                          </p:stCondLst>
                                        </p:cTn>
                                        <p:tgtEl>
                                          <p:spTgt spid="23"/>
                                        </p:tgtEl>
                                      </p:cBhvr>
                                      <p:to x="100000" y="95000"/>
                                    </p:animScale>
                                    <p:animScale>
                                      <p:cBhvr>
                                        <p:cTn id="27" dur="166" decel="50000">
                                          <p:stCondLst>
                                            <p:cond delay="1834"/>
                                          </p:stCondLst>
                                        </p:cTn>
                                        <p:tgtEl>
                                          <p:spTgt spid="23"/>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7">
                                            <p:txEl>
                                              <p:pRg st="0" end="0"/>
                                            </p:txEl>
                                          </p:spTgt>
                                        </p:tgtEl>
                                        <p:attrNameLst>
                                          <p:attrName>style.visibility</p:attrName>
                                        </p:attrNameLst>
                                      </p:cBhvr>
                                      <p:to>
                                        <p:strVal val="visible"/>
                                      </p:to>
                                    </p:set>
                                    <p:animEffect transition="in" filter="fade">
                                      <p:cBhvr>
                                        <p:cTn id="47" dur="500"/>
                                        <p:tgtEl>
                                          <p:spTgt spid="27">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8">
                                            <p:txEl>
                                              <p:pRg st="0" end="0"/>
                                            </p:txEl>
                                          </p:spTgt>
                                        </p:tgtEl>
                                        <p:attrNameLst>
                                          <p:attrName>style.visibility</p:attrName>
                                        </p:attrNameLst>
                                      </p:cBhvr>
                                      <p:to>
                                        <p:strVal val="visible"/>
                                      </p:to>
                                    </p:set>
                                    <p:animEffect transition="in" filter="fade">
                                      <p:cBhvr>
                                        <p:cTn id="52" dur="500"/>
                                        <p:tgtEl>
                                          <p:spTgt spid="28">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9">
                                            <p:txEl>
                                              <p:pRg st="0" end="0"/>
                                            </p:txEl>
                                          </p:spTgt>
                                        </p:tgtEl>
                                        <p:attrNameLst>
                                          <p:attrName>style.visibility</p:attrName>
                                        </p:attrNameLst>
                                      </p:cBhvr>
                                      <p:to>
                                        <p:strVal val="visible"/>
                                      </p:to>
                                    </p:set>
                                    <p:animEffect transition="in" filter="fade">
                                      <p:cBhvr>
                                        <p:cTn id="57" dur="500"/>
                                        <p:tgtEl>
                                          <p:spTgt spid="29">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P spid="24" grpId="0"/>
      <p:bldP spid="25" grpId="0"/>
      <p:bldP spid="26" grpId="0"/>
      <p:bldP spid="3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2CE56F9-0D6D-406A-B180-5B46EE0B2D31}"/>
              </a:ext>
            </a:extLst>
          </p:cNvPr>
          <p:cNvSpPr txBox="1"/>
          <p:nvPr/>
        </p:nvSpPr>
        <p:spPr>
          <a:xfrm>
            <a:off x="1193435" y="195486"/>
            <a:ext cx="7045162" cy="646331"/>
          </a:xfrm>
          <a:prstGeom prst="rect">
            <a:avLst/>
          </a:prstGeom>
          <a:noFill/>
        </p:spPr>
        <p:txBody>
          <a:bodyPr wrap="square">
            <a:spAutoFit/>
          </a:bodyPr>
          <a:lstStyle/>
          <a:p>
            <a:pPr algn="ctr" fontAlgn="auto">
              <a:spcBef>
                <a:spcPts val="0"/>
              </a:spcBef>
              <a:spcAft>
                <a:spcPts val="0"/>
              </a:spcAft>
              <a:defRPr/>
            </a:pPr>
            <a:r>
              <a:rPr lang="es-ES" sz="3600" b="1">
                <a:solidFill>
                  <a:schemeClr val="accent6"/>
                </a:solidFill>
                <a:latin typeface="+mn-lt"/>
                <a:cs typeface="Microsoft Sans Serif" pitchFamily="34" charset="0"/>
              </a:rPr>
              <a:t>Ejemplos comunes de corrupción</a:t>
            </a:r>
          </a:p>
        </p:txBody>
      </p:sp>
      <p:sp>
        <p:nvSpPr>
          <p:cNvPr id="37891" name="Rectangle 1">
            <a:extLst>
              <a:ext uri="{FF2B5EF4-FFF2-40B4-BE49-F238E27FC236}">
                <a16:creationId xmlns:a16="http://schemas.microsoft.com/office/drawing/2014/main" id="{3F4C3DED-E771-45FA-9FFC-218653BB1B2D}"/>
              </a:ext>
            </a:extLst>
          </p:cNvPr>
          <p:cNvSpPr>
            <a:spLocks noChangeArrowheads="1"/>
          </p:cNvSpPr>
          <p:nvPr/>
        </p:nvSpPr>
        <p:spPr bwMode="auto">
          <a:xfrm>
            <a:off x="467544" y="959149"/>
            <a:ext cx="8496944" cy="3731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2">
            <a:spAutoFit/>
          </a:bodyPr>
          <a:lstStyle>
            <a:lvl1pPr marL="271463" indent="-271463">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pPr>
              <a:spcBef>
                <a:spcPts val="250"/>
              </a:spcBef>
              <a:buFont typeface="Arial" panose="020B0604020202020204" pitchFamily="34" charset="0"/>
              <a:buChar char="•"/>
            </a:pPr>
            <a:r>
              <a:rPr lang="es-CO" altLang="en-US" sz="1500">
                <a:latin typeface="Arial" panose="020B0604020202020204" pitchFamily="34" charset="0"/>
                <a:cs typeface="Arial" panose="020B0604020202020204" pitchFamily="34" charset="0"/>
              </a:rPr>
              <a:t>Robo de efectivo;</a:t>
            </a:r>
          </a:p>
          <a:p>
            <a:pPr>
              <a:spcBef>
                <a:spcPts val="250"/>
              </a:spcBef>
              <a:buFont typeface="Arial" panose="020B0604020202020204" pitchFamily="34" charset="0"/>
              <a:buChar char="•"/>
            </a:pPr>
            <a:r>
              <a:rPr lang="es-CO" altLang="en-US" sz="1500">
                <a:latin typeface="Arial" panose="020B0604020202020204" pitchFamily="34" charset="0"/>
                <a:cs typeface="Arial" panose="020B0604020202020204" pitchFamily="34" charset="0"/>
              </a:rPr>
              <a:t>Recibos de gastos falsos;</a:t>
            </a:r>
          </a:p>
          <a:p>
            <a:pPr>
              <a:spcBef>
                <a:spcPts val="250"/>
              </a:spcBef>
              <a:buFont typeface="Arial" panose="020B0604020202020204" pitchFamily="34" charset="0"/>
              <a:buChar char="•"/>
            </a:pPr>
            <a:r>
              <a:rPr lang="es-CO" altLang="en-US" sz="1500">
                <a:latin typeface="Arial" panose="020B0604020202020204" pitchFamily="34" charset="0"/>
                <a:cs typeface="Arial" panose="020B0604020202020204" pitchFamily="34" charset="0"/>
              </a:rPr>
              <a:t>Adjudicación del contrato al proveedor a cambio de dinero o beneficios;</a:t>
            </a:r>
          </a:p>
          <a:p>
            <a:pPr>
              <a:spcBef>
                <a:spcPts val="250"/>
              </a:spcBef>
              <a:buFont typeface="Arial" panose="020B0604020202020204" pitchFamily="34" charset="0"/>
              <a:buChar char="•"/>
            </a:pPr>
            <a:r>
              <a:rPr lang="es-CO" altLang="en-US" sz="1500">
                <a:latin typeface="Arial" panose="020B0604020202020204" pitchFamily="34" charset="0"/>
                <a:cs typeface="Arial" panose="020B0604020202020204" pitchFamily="34" charset="0"/>
              </a:rPr>
              <a:t>Aceptar materiales / construcción de mala calidad;</a:t>
            </a:r>
          </a:p>
          <a:p>
            <a:pPr>
              <a:spcBef>
                <a:spcPts val="250"/>
              </a:spcBef>
              <a:buFont typeface="Arial" panose="020B0604020202020204" pitchFamily="34" charset="0"/>
              <a:buChar char="•"/>
            </a:pPr>
            <a:r>
              <a:rPr lang="es-CO" altLang="en-US" sz="1500">
                <a:latin typeface="Arial" panose="020B0604020202020204" pitchFamily="34" charset="0"/>
                <a:cs typeface="Arial" panose="020B0604020202020204" pitchFamily="34" charset="0"/>
              </a:rPr>
              <a:t>Compra de artículos para uso personal;</a:t>
            </a:r>
          </a:p>
          <a:p>
            <a:pPr>
              <a:spcBef>
                <a:spcPts val="250"/>
              </a:spcBef>
              <a:buFont typeface="Arial" panose="020B0604020202020204" pitchFamily="34" charset="0"/>
              <a:buChar char="•"/>
            </a:pPr>
            <a:r>
              <a:rPr lang="es-CO" altLang="en-US" sz="1500">
                <a:latin typeface="Arial" panose="020B0604020202020204" pitchFamily="34" charset="0"/>
                <a:cs typeface="Arial" panose="020B0604020202020204" pitchFamily="34" charset="0"/>
              </a:rPr>
              <a:t>Aceptar obsequios de proveedores para poder elegirlos;</a:t>
            </a:r>
          </a:p>
          <a:p>
            <a:pPr>
              <a:spcBef>
                <a:spcPts val="250"/>
              </a:spcBef>
              <a:buFont typeface="Arial" panose="020B0604020202020204" pitchFamily="34" charset="0"/>
              <a:buChar char="•"/>
            </a:pPr>
            <a:r>
              <a:rPr lang="es-CO" altLang="en-US" sz="1500">
                <a:latin typeface="Arial" panose="020B0604020202020204" pitchFamily="34" charset="0"/>
                <a:cs typeface="Arial" panose="020B0604020202020204" pitchFamily="34" charset="0"/>
              </a:rPr>
              <a:t>Solicitud de reparaciones innecesarias;</a:t>
            </a:r>
          </a:p>
          <a:p>
            <a:pPr>
              <a:spcBef>
                <a:spcPts val="250"/>
              </a:spcBef>
              <a:buFont typeface="Arial" panose="020B0604020202020204" pitchFamily="34" charset="0"/>
              <a:buChar char="•"/>
            </a:pPr>
            <a:r>
              <a:rPr lang="es-CO" altLang="en-US" sz="1500">
                <a:latin typeface="Arial" panose="020B0604020202020204" pitchFamily="34" charset="0"/>
                <a:cs typeface="Arial" panose="020B0604020202020204" pitchFamily="34" charset="0"/>
              </a:rPr>
              <a:t>Cobrar las mismas actividades a varios donantes;</a:t>
            </a:r>
          </a:p>
          <a:p>
            <a:pPr>
              <a:spcBef>
                <a:spcPts val="250"/>
              </a:spcBef>
              <a:buFont typeface="Arial" panose="020B0604020202020204" pitchFamily="34" charset="0"/>
              <a:buChar char="•"/>
            </a:pPr>
            <a:r>
              <a:rPr lang="es-CO" altLang="en-US" sz="1500">
                <a:latin typeface="Arial" panose="020B0604020202020204" pitchFamily="34" charset="0"/>
                <a:cs typeface="Arial" panose="020B0604020202020204" pitchFamily="34" charset="0"/>
              </a:rPr>
              <a:t>Efectivo "prestado" por el personal;</a:t>
            </a:r>
          </a:p>
          <a:p>
            <a:pPr>
              <a:spcBef>
                <a:spcPts val="250"/>
              </a:spcBef>
              <a:buFont typeface="Arial" panose="020B0604020202020204" pitchFamily="34" charset="0"/>
              <a:buChar char="•"/>
            </a:pPr>
            <a:r>
              <a:rPr lang="es-CO" altLang="en-US" sz="1500">
                <a:latin typeface="Arial" panose="020B0604020202020204" pitchFamily="34" charset="0"/>
                <a:cs typeface="Arial" panose="020B0604020202020204" pitchFamily="34" charset="0"/>
              </a:rPr>
              <a:t>Usar vehículos institucionales sin autorización; </a:t>
            </a:r>
          </a:p>
          <a:p>
            <a:pPr>
              <a:spcBef>
                <a:spcPts val="250"/>
              </a:spcBef>
              <a:buFont typeface="Arial" panose="020B0604020202020204" pitchFamily="34" charset="0"/>
              <a:buChar char="•"/>
            </a:pPr>
            <a:r>
              <a:rPr lang="es-CO" altLang="en-US" sz="1500">
                <a:latin typeface="Arial" panose="020B0604020202020204" pitchFamily="34" charset="0"/>
                <a:cs typeface="Arial" panose="020B0604020202020204" pitchFamily="34" charset="0"/>
              </a:rPr>
              <a:t>Empleados fantasmas o beneficiarios fantasmas;</a:t>
            </a:r>
          </a:p>
          <a:p>
            <a:pPr>
              <a:spcBef>
                <a:spcPts val="250"/>
              </a:spcBef>
              <a:buFont typeface="Arial" panose="020B0604020202020204" pitchFamily="34" charset="0"/>
              <a:buChar char="•"/>
            </a:pPr>
            <a:r>
              <a:rPr lang="es-CO" altLang="en-US" sz="1500">
                <a:latin typeface="Arial" panose="020B0604020202020204" pitchFamily="34" charset="0"/>
                <a:cs typeface="Arial" panose="020B0604020202020204" pitchFamily="34" charset="0"/>
              </a:rPr>
              <a:t>Reclamaciones por viajes de campo inexistentes;</a:t>
            </a:r>
          </a:p>
          <a:p>
            <a:pPr>
              <a:spcBef>
                <a:spcPts val="250"/>
              </a:spcBef>
              <a:buFont typeface="Arial" panose="020B0604020202020204" pitchFamily="34" charset="0"/>
              <a:buChar char="•"/>
            </a:pPr>
            <a:r>
              <a:rPr lang="es-CO" altLang="en-US" sz="1500">
                <a:latin typeface="Arial" panose="020B0604020202020204" pitchFamily="34" charset="0"/>
                <a:cs typeface="Arial" panose="020B0604020202020204" pitchFamily="34" charset="0"/>
              </a:rPr>
              <a:t>Licitación fraudulenta o colusión entre proveedores (con o sin información privilegiada del personal de la agencia);</a:t>
            </a:r>
          </a:p>
          <a:p>
            <a:pPr>
              <a:spcBef>
                <a:spcPts val="250"/>
              </a:spcBef>
              <a:buFont typeface="Arial" panose="020B0604020202020204" pitchFamily="34" charset="0"/>
              <a:buChar char="•"/>
            </a:pPr>
            <a:r>
              <a:rPr lang="es-CO" altLang="en-US" sz="1500">
                <a:latin typeface="Arial" panose="020B0604020202020204" pitchFamily="34" charset="0"/>
                <a:cs typeface="Arial" panose="020B0604020202020204" pitchFamily="34" charset="0"/>
              </a:rPr>
              <a:t>Eliminar CV u ofertas para garantizar que la persona preferida gane.</a:t>
            </a:r>
          </a:p>
          <a:p>
            <a:pPr>
              <a:spcBef>
                <a:spcPts val="250"/>
              </a:spcBef>
              <a:buFont typeface="Arial" panose="020B0604020202020204" pitchFamily="34" charset="0"/>
              <a:buChar char="•"/>
            </a:pPr>
            <a:r>
              <a:rPr lang="es-CO" altLang="en-US" sz="1500">
                <a:latin typeface="Arial" panose="020B0604020202020204" pitchFamily="34" charset="0"/>
                <a:cs typeface="Arial" panose="020B0604020202020204" pitchFamily="34" charset="0"/>
              </a:rPr>
              <a:t>El cambio o manipulación de los resultados de un proyecto en un informe de seguimiento o dirigido a los donantes.</a:t>
            </a:r>
            <a:endParaRPr lang="en-GB" altLang="en-US" sz="15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10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7891"/>
                                        </p:tgtEl>
                                        <p:attrNameLst>
                                          <p:attrName>style.visibility</p:attrName>
                                        </p:attrNameLst>
                                      </p:cBhvr>
                                      <p:to>
                                        <p:strVal val="visible"/>
                                      </p:to>
                                    </p:set>
                                    <p:animEffect transition="in" filter="wheel(1)">
                                      <p:cBhvr>
                                        <p:cTn id="12" dur="2000"/>
                                        <p:tgtEl>
                                          <p:spTgt spid="37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789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0EECE-3A52-4734-B7E4-5F2082666AB4}"/>
              </a:ext>
            </a:extLst>
          </p:cNvPr>
          <p:cNvSpPr>
            <a:spLocks noGrp="1"/>
          </p:cNvSpPr>
          <p:nvPr>
            <p:ph type="title"/>
          </p:nvPr>
        </p:nvSpPr>
        <p:spPr>
          <a:xfrm>
            <a:off x="431800" y="131109"/>
            <a:ext cx="8424936" cy="1439813"/>
          </a:xfrm>
        </p:spPr>
        <p:txBody>
          <a:bodyPr>
            <a:noAutofit/>
          </a:bodyPr>
          <a:lstStyle/>
          <a:p>
            <a:pPr>
              <a:spcBef>
                <a:spcPts val="0"/>
              </a:spcBef>
              <a:spcAft>
                <a:spcPts val="0"/>
              </a:spcAft>
              <a:defRPr/>
            </a:pPr>
            <a:r>
              <a:rPr lang="es-CO" sz="3200" b="1">
                <a:solidFill>
                  <a:schemeClr val="accent6"/>
                </a:solidFill>
                <a:latin typeface="+mn-lt"/>
              </a:rPr>
              <a:t>Documentos y procedimientos de NRC relacionados con la lucha contra la corrupción</a:t>
            </a:r>
            <a:endParaRPr lang="nb-NO" sz="3200" b="1">
              <a:solidFill>
                <a:schemeClr val="accent6"/>
              </a:solidFill>
              <a:latin typeface="+mn-lt"/>
            </a:endParaRPr>
          </a:p>
        </p:txBody>
      </p:sp>
      <p:sp>
        <p:nvSpPr>
          <p:cNvPr id="3" name="Content Placeholder 2">
            <a:extLst>
              <a:ext uri="{FF2B5EF4-FFF2-40B4-BE49-F238E27FC236}">
                <a16:creationId xmlns:a16="http://schemas.microsoft.com/office/drawing/2014/main" id="{DA040145-0C00-4825-9AA8-8C52B9AF43D0}"/>
              </a:ext>
            </a:extLst>
          </p:cNvPr>
          <p:cNvSpPr>
            <a:spLocks noGrp="1"/>
          </p:cNvSpPr>
          <p:nvPr>
            <p:ph idx="1"/>
          </p:nvPr>
        </p:nvSpPr>
        <p:spPr>
          <a:xfrm>
            <a:off x="431800" y="1295400"/>
            <a:ext cx="0" cy="0"/>
          </a:xfrm>
        </p:spPr>
        <p:txBody>
          <a:bodyPr>
            <a:normAutofit fontScale="25000" lnSpcReduction="20000"/>
          </a:bodyPr>
          <a:lstStyle/>
          <a:p>
            <a:pPr marL="0" indent="0">
              <a:buFont typeface="Arial" panose="020B0604020202020204" pitchFamily="34" charset="0"/>
              <a:buNone/>
              <a:defRPr/>
            </a:pPr>
            <a:endParaRPr lang="en-GB" sz="5400"/>
          </a:p>
          <a:p>
            <a:pPr marL="0" indent="0">
              <a:buFont typeface="Arial" panose="020B0604020202020204" pitchFamily="34" charset="0"/>
              <a:buNone/>
              <a:defRPr/>
            </a:pPr>
            <a:endParaRPr lang="nb-NO" sz="5400"/>
          </a:p>
          <a:p>
            <a:pPr marL="0" indent="0">
              <a:buFont typeface="Arial" panose="020B0604020202020204" pitchFamily="34" charset="0"/>
              <a:buNone/>
              <a:defRPr/>
            </a:pPr>
            <a:r>
              <a:rPr lang="en-GB" sz="4125"/>
              <a:t> </a:t>
            </a:r>
            <a:endParaRPr lang="nb-NO" sz="4125"/>
          </a:p>
          <a:p>
            <a:pPr marL="0" indent="0">
              <a:buFont typeface="Arial" panose="020B0604020202020204" pitchFamily="34" charset="0"/>
              <a:buNone/>
              <a:defRPr/>
            </a:pPr>
            <a:br>
              <a:rPr lang="en-GB"/>
            </a:br>
            <a:r>
              <a:rPr lang="en-GB"/>
              <a:t> </a:t>
            </a:r>
            <a:endParaRPr lang="nb-NO"/>
          </a:p>
          <a:p>
            <a:pPr>
              <a:defRPr/>
            </a:pPr>
            <a:endParaRPr lang="nb-NO"/>
          </a:p>
        </p:txBody>
      </p:sp>
      <p:sp>
        <p:nvSpPr>
          <p:cNvPr id="4" name="Rectángulo 3"/>
          <p:cNvSpPr/>
          <p:nvPr/>
        </p:nvSpPr>
        <p:spPr>
          <a:xfrm>
            <a:off x="1261080" y="1539783"/>
            <a:ext cx="6766376" cy="2713043"/>
          </a:xfrm>
          <a:prstGeom prst="rect">
            <a:avLst/>
          </a:prstGeom>
        </p:spPr>
        <p:txBody>
          <a:bodyPr wrap="square" numCol="2">
            <a:spAutoFit/>
          </a:bodyPr>
          <a:lstStyle/>
          <a:p>
            <a:pPr marL="285750" indent="-285750">
              <a:lnSpc>
                <a:spcPct val="120000"/>
              </a:lnSpc>
              <a:buClr>
                <a:schemeClr val="accent6"/>
              </a:buClr>
              <a:buFont typeface="Arial" panose="020B0604020202020204" pitchFamily="34" charset="0"/>
              <a:buChar char="•"/>
              <a:defRPr/>
            </a:pPr>
            <a:r>
              <a:rPr lang="es-CO">
                <a:latin typeface="Arial" panose="020B0604020202020204" pitchFamily="34" charset="0"/>
                <a:cs typeface="Arial" panose="020B0604020202020204" pitchFamily="34" charset="0"/>
              </a:rPr>
              <a:t>Código de conducta de NRC</a:t>
            </a:r>
          </a:p>
          <a:p>
            <a:pPr marL="285750" indent="-285750">
              <a:lnSpc>
                <a:spcPct val="120000"/>
              </a:lnSpc>
              <a:buClr>
                <a:schemeClr val="accent6"/>
              </a:buClr>
              <a:buFont typeface="Arial" panose="020B0604020202020204" pitchFamily="34" charset="0"/>
              <a:buChar char="•"/>
              <a:defRPr/>
            </a:pPr>
            <a:r>
              <a:rPr lang="es-CO">
                <a:latin typeface="Arial" panose="020B0604020202020204" pitchFamily="34" charset="0"/>
                <a:cs typeface="Arial" panose="020B0604020202020204" pitchFamily="34" charset="0"/>
              </a:rPr>
              <a:t>Notas explicativas del Código de conducta de la NRC, </a:t>
            </a:r>
            <a:r>
              <a:rPr lang="es-CO">
                <a:solidFill>
                  <a:schemeClr val="accent6"/>
                </a:solidFill>
                <a:latin typeface="Arial" panose="020B0604020202020204" pitchFamily="34" charset="0"/>
                <a:cs typeface="Arial" panose="020B0604020202020204" pitchFamily="34" charset="0"/>
              </a:rPr>
              <a:t>con sus mecanismos de reporte, pautas de SEA, rutinas de investigación y medidas disciplinarias</a:t>
            </a:r>
          </a:p>
          <a:p>
            <a:pPr marL="285750" indent="-285750">
              <a:lnSpc>
                <a:spcPct val="120000"/>
              </a:lnSpc>
              <a:buClr>
                <a:schemeClr val="accent6"/>
              </a:buClr>
              <a:buFont typeface="Arial" panose="020B0604020202020204" pitchFamily="34" charset="0"/>
              <a:buChar char="•"/>
              <a:defRPr/>
            </a:pPr>
            <a:r>
              <a:rPr lang="es-CO">
                <a:latin typeface="Arial" panose="020B0604020202020204" pitchFamily="34" charset="0"/>
                <a:cs typeface="Arial" panose="020B0604020202020204" pitchFamily="34" charset="0"/>
              </a:rPr>
              <a:t>Política anticorrupción de NRC</a:t>
            </a:r>
          </a:p>
          <a:p>
            <a:pPr marL="285750" indent="-285750">
              <a:lnSpc>
                <a:spcPct val="120000"/>
              </a:lnSpc>
              <a:buClr>
                <a:schemeClr val="accent6"/>
              </a:buClr>
              <a:buFont typeface="Arial" panose="020B0604020202020204" pitchFamily="34" charset="0"/>
              <a:buChar char="•"/>
              <a:defRPr/>
            </a:pPr>
            <a:r>
              <a:rPr lang="es-CO">
                <a:latin typeface="Arial" panose="020B0604020202020204" pitchFamily="34" charset="0"/>
                <a:cs typeface="Arial" panose="020B0604020202020204" pitchFamily="34" charset="0"/>
              </a:rPr>
              <a:t>Manual anticorrupción de NRC</a:t>
            </a:r>
          </a:p>
          <a:p>
            <a:pPr marL="285750" indent="-285750">
              <a:lnSpc>
                <a:spcPct val="120000"/>
              </a:lnSpc>
              <a:buClr>
                <a:schemeClr val="accent6"/>
              </a:buClr>
              <a:buFont typeface="Arial" panose="020B0604020202020204" pitchFamily="34" charset="0"/>
              <a:buChar char="•"/>
              <a:defRPr/>
            </a:pPr>
            <a:r>
              <a:rPr lang="es-CO">
                <a:latin typeface="Arial" panose="020B0604020202020204" pitchFamily="34" charset="0"/>
                <a:cs typeface="Arial" panose="020B0604020202020204" pitchFamily="34" charset="0"/>
              </a:rPr>
              <a:t>Manual de logística de NRC</a:t>
            </a:r>
          </a:p>
          <a:p>
            <a:pPr marL="285750" indent="-285750">
              <a:lnSpc>
                <a:spcPct val="120000"/>
              </a:lnSpc>
              <a:buClr>
                <a:schemeClr val="accent6"/>
              </a:buClr>
              <a:buFont typeface="Arial" panose="020B0604020202020204" pitchFamily="34" charset="0"/>
              <a:buChar char="•"/>
              <a:defRPr/>
            </a:pPr>
            <a:r>
              <a:rPr lang="es-CO">
                <a:latin typeface="Arial" panose="020B0604020202020204" pitchFamily="34" charset="0"/>
                <a:cs typeface="Arial" panose="020B0604020202020204" pitchFamily="34" charset="0"/>
              </a:rPr>
              <a:t>Manual financiero de NRC</a:t>
            </a:r>
          </a:p>
          <a:p>
            <a:pPr marL="285750" indent="-285750">
              <a:lnSpc>
                <a:spcPct val="120000"/>
              </a:lnSpc>
              <a:buClr>
                <a:schemeClr val="accent6"/>
              </a:buClr>
              <a:buFont typeface="Arial" panose="020B0604020202020204" pitchFamily="34" charset="0"/>
              <a:buChar char="•"/>
              <a:defRPr/>
            </a:pPr>
            <a:r>
              <a:rPr lang="es-CO">
                <a:latin typeface="Arial" panose="020B0604020202020204" pitchFamily="34" charset="0"/>
                <a:cs typeface="Arial" panose="020B0604020202020204" pitchFamily="34" charset="0"/>
              </a:rPr>
              <a:t>Directrices de recursos humanos de la NRC</a:t>
            </a:r>
            <a:endParaRPr lang="en-GB" sz="1000"/>
          </a:p>
        </p:txBody>
      </p:sp>
    </p:spTree>
    <p:extLst>
      <p:ext uri="{BB962C8B-B14F-4D97-AF65-F5344CB8AC3E}">
        <p14:creationId xmlns:p14="http://schemas.microsoft.com/office/powerpoint/2010/main" val="2056185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683568" y="483518"/>
            <a:ext cx="7939136" cy="954107"/>
          </a:xfrm>
          <a:prstGeom prst="rect">
            <a:avLst/>
          </a:prstGeom>
        </p:spPr>
        <p:txBody>
          <a:bodyPr wrap="square">
            <a:spAutoFit/>
          </a:bodyPr>
          <a:lstStyle/>
          <a:p>
            <a:pPr algn="ctr"/>
            <a:r>
              <a:rPr lang="es-CO" sz="2800" b="1">
                <a:ln w="0"/>
                <a:solidFill>
                  <a:schemeClr val="accent6"/>
                </a:solidFill>
                <a:effectLst>
                  <a:outerShdw blurRad="38100" dist="25400" dir="5400000" algn="ctr" rotWithShape="0">
                    <a:srgbClr val="6E747A">
                      <a:alpha val="43000"/>
                    </a:srgbClr>
                  </a:outerShdw>
                </a:effectLst>
              </a:rPr>
              <a:t>Tenemos el deber de denunciar las faltas de conducta</a:t>
            </a:r>
          </a:p>
        </p:txBody>
      </p:sp>
      <p:sp>
        <p:nvSpPr>
          <p:cNvPr id="4" name="Rectángulo 3"/>
          <p:cNvSpPr/>
          <p:nvPr/>
        </p:nvSpPr>
        <p:spPr>
          <a:xfrm>
            <a:off x="1115616" y="1759096"/>
            <a:ext cx="3168352" cy="2304256"/>
          </a:xfrm>
          <a:prstGeom prst="rect">
            <a:avLst/>
          </a:prstGeom>
        </p:spPr>
        <p:txBody>
          <a:bodyPr wrap="square">
            <a:spAutoFit/>
          </a:bodyPr>
          <a:lstStyle/>
          <a:p>
            <a:pPr algn="just"/>
            <a:r>
              <a:rPr lang="es-CO"/>
              <a:t>Se espera que todo el personal informe los incidentes y las violaciones de manera veraz e inmediata para proteger a las personas con las que trabajamos y para las que trabajamos y nuestra financiación.</a:t>
            </a:r>
          </a:p>
        </p:txBody>
      </p:sp>
      <p:sp>
        <p:nvSpPr>
          <p:cNvPr id="5" name="Rectángulo 4"/>
          <p:cNvSpPr/>
          <p:nvPr/>
        </p:nvSpPr>
        <p:spPr>
          <a:xfrm>
            <a:off x="0" y="4928056"/>
            <a:ext cx="5598368" cy="215444"/>
          </a:xfrm>
          <a:prstGeom prst="rect">
            <a:avLst/>
          </a:prstGeom>
        </p:spPr>
        <p:txBody>
          <a:bodyPr wrap="square">
            <a:spAutoFit/>
          </a:bodyPr>
          <a:lstStyle/>
          <a:p>
            <a:r>
              <a:rPr lang="es-CO" sz="800">
                <a:solidFill>
                  <a:schemeClr val="bg1"/>
                </a:solidFill>
              </a:rPr>
              <a:t>&lt;a </a:t>
            </a:r>
            <a:r>
              <a:rPr lang="es-CO" sz="800" err="1">
                <a:solidFill>
                  <a:schemeClr val="bg1"/>
                </a:solidFill>
              </a:rPr>
              <a:t>href</a:t>
            </a:r>
            <a:r>
              <a:rPr lang="es-CO" sz="800">
                <a:solidFill>
                  <a:schemeClr val="bg1"/>
                </a:solidFill>
              </a:rPr>
              <a:t>='https://www.freepik.es/vectores/negocios'&gt;Vector de Negocios creado por </a:t>
            </a:r>
            <a:r>
              <a:rPr lang="es-CO" sz="800" err="1">
                <a:solidFill>
                  <a:schemeClr val="bg1"/>
                </a:solidFill>
              </a:rPr>
              <a:t>vectorjuice</a:t>
            </a:r>
            <a:r>
              <a:rPr lang="es-CO" sz="800">
                <a:solidFill>
                  <a:schemeClr val="bg1"/>
                </a:solidFill>
              </a:rPr>
              <a:t> - www.freepik.es&lt;/a&gt;</a:t>
            </a:r>
          </a:p>
        </p:txBody>
      </p:sp>
      <p:pic>
        <p:nvPicPr>
          <p:cNvPr id="6" name="Imagen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8368" y="1890244"/>
            <a:ext cx="2041959" cy="2041959"/>
          </a:xfrm>
          <a:prstGeom prst="rect">
            <a:avLst/>
          </a:prstGeom>
        </p:spPr>
      </p:pic>
    </p:spTree>
    <p:extLst>
      <p:ext uri="{BB962C8B-B14F-4D97-AF65-F5344CB8AC3E}">
        <p14:creationId xmlns:p14="http://schemas.microsoft.com/office/powerpoint/2010/main" val="1784120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80">
                                          <p:stCondLst>
                                            <p:cond delay="0"/>
                                          </p:stCondLst>
                                        </p:cTn>
                                        <p:tgtEl>
                                          <p:spTgt spid="6"/>
                                        </p:tgtEl>
                                      </p:cBhvr>
                                    </p:animEffect>
                                    <p:anim calcmode="lin" valueType="num">
                                      <p:cBhvr>
                                        <p:cTn id="1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8" dur="26">
                                          <p:stCondLst>
                                            <p:cond delay="650"/>
                                          </p:stCondLst>
                                        </p:cTn>
                                        <p:tgtEl>
                                          <p:spTgt spid="6"/>
                                        </p:tgtEl>
                                      </p:cBhvr>
                                      <p:to x="100000" y="60000"/>
                                    </p:animScale>
                                    <p:animScale>
                                      <p:cBhvr>
                                        <p:cTn id="19" dur="166" decel="50000">
                                          <p:stCondLst>
                                            <p:cond delay="676"/>
                                          </p:stCondLst>
                                        </p:cTn>
                                        <p:tgtEl>
                                          <p:spTgt spid="6"/>
                                        </p:tgtEl>
                                      </p:cBhvr>
                                      <p:to x="100000" y="100000"/>
                                    </p:animScale>
                                    <p:animScale>
                                      <p:cBhvr>
                                        <p:cTn id="20" dur="26">
                                          <p:stCondLst>
                                            <p:cond delay="1312"/>
                                          </p:stCondLst>
                                        </p:cTn>
                                        <p:tgtEl>
                                          <p:spTgt spid="6"/>
                                        </p:tgtEl>
                                      </p:cBhvr>
                                      <p:to x="100000" y="80000"/>
                                    </p:animScale>
                                    <p:animScale>
                                      <p:cBhvr>
                                        <p:cTn id="21" dur="166" decel="50000">
                                          <p:stCondLst>
                                            <p:cond delay="1338"/>
                                          </p:stCondLst>
                                        </p:cTn>
                                        <p:tgtEl>
                                          <p:spTgt spid="6"/>
                                        </p:tgtEl>
                                      </p:cBhvr>
                                      <p:to x="100000" y="100000"/>
                                    </p:animScale>
                                    <p:animScale>
                                      <p:cBhvr>
                                        <p:cTn id="22" dur="26">
                                          <p:stCondLst>
                                            <p:cond delay="1642"/>
                                          </p:stCondLst>
                                        </p:cTn>
                                        <p:tgtEl>
                                          <p:spTgt spid="6"/>
                                        </p:tgtEl>
                                      </p:cBhvr>
                                      <p:to x="100000" y="90000"/>
                                    </p:animScale>
                                    <p:animScale>
                                      <p:cBhvr>
                                        <p:cTn id="23" dur="166" decel="50000">
                                          <p:stCondLst>
                                            <p:cond delay="1668"/>
                                          </p:stCondLst>
                                        </p:cTn>
                                        <p:tgtEl>
                                          <p:spTgt spid="6"/>
                                        </p:tgtEl>
                                      </p:cBhvr>
                                      <p:to x="100000" y="100000"/>
                                    </p:animScale>
                                    <p:animScale>
                                      <p:cBhvr>
                                        <p:cTn id="24" dur="26">
                                          <p:stCondLst>
                                            <p:cond delay="1808"/>
                                          </p:stCondLst>
                                        </p:cTn>
                                        <p:tgtEl>
                                          <p:spTgt spid="6"/>
                                        </p:tgtEl>
                                      </p:cBhvr>
                                      <p:to x="100000" y="95000"/>
                                    </p:animScale>
                                    <p:animScale>
                                      <p:cBhvr>
                                        <p:cTn id="25" dur="166" decel="50000">
                                          <p:stCondLst>
                                            <p:cond delay="1834"/>
                                          </p:stCondLst>
                                        </p:cTn>
                                        <p:tgtEl>
                                          <p:spTgt spid="6"/>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Explosión 1 48"/>
          <p:cNvSpPr/>
          <p:nvPr/>
        </p:nvSpPr>
        <p:spPr>
          <a:xfrm>
            <a:off x="6630601" y="1466471"/>
            <a:ext cx="1786014" cy="1557930"/>
          </a:xfrm>
          <a:prstGeom prst="irregularSeal1">
            <a:avLst/>
          </a:prstGeom>
          <a:ln/>
        </p:spPr>
        <p:style>
          <a:lnRef idx="2">
            <a:schemeClr val="accent5"/>
          </a:lnRef>
          <a:fillRef idx="1">
            <a:schemeClr val="lt1"/>
          </a:fillRef>
          <a:effectRef idx="0">
            <a:schemeClr val="accent5"/>
          </a:effectRef>
          <a:fontRef idx="minor">
            <a:schemeClr val="dk1"/>
          </a:fontRef>
        </p:style>
        <p:txBody>
          <a:bodyPr rtlCol="0" anchor="ctr"/>
          <a:lstStyle/>
          <a:p>
            <a:pPr algn="ctr"/>
            <a:endParaRPr lang="es-CO"/>
          </a:p>
        </p:txBody>
      </p:sp>
      <p:sp>
        <p:nvSpPr>
          <p:cNvPr id="49154" name="Title 1">
            <a:extLst>
              <a:ext uri="{FF2B5EF4-FFF2-40B4-BE49-F238E27FC236}">
                <a16:creationId xmlns:a16="http://schemas.microsoft.com/office/drawing/2014/main" id="{89C32DD0-FC96-49A4-947B-A41D249B4C89}"/>
              </a:ext>
            </a:extLst>
          </p:cNvPr>
          <p:cNvSpPr>
            <a:spLocks noGrp="1"/>
          </p:cNvSpPr>
          <p:nvPr>
            <p:ph type="title"/>
          </p:nvPr>
        </p:nvSpPr>
        <p:spPr>
          <a:xfrm>
            <a:off x="4319588" y="0"/>
            <a:ext cx="0" cy="0"/>
          </a:xfrm>
        </p:spPr>
        <p:txBody>
          <a:bodyPr>
            <a:noAutofit/>
          </a:bodyPr>
          <a:lstStyle/>
          <a:p>
            <a:pPr eaLnBrk="1" hangingPunct="1">
              <a:defRPr/>
            </a:pPr>
            <a:r>
              <a:rPr lang="en-GB" sz="3200">
                <a:solidFill>
                  <a:schemeClr val="accent6">
                    <a:lumMod val="75000"/>
                  </a:schemeClr>
                </a:solidFill>
              </a:rPr>
              <a:t> </a:t>
            </a:r>
          </a:p>
        </p:txBody>
      </p:sp>
      <p:sp>
        <p:nvSpPr>
          <p:cNvPr id="4" name="Rounded Rectangle 3">
            <a:extLst>
              <a:ext uri="{FF2B5EF4-FFF2-40B4-BE49-F238E27FC236}">
                <a16:creationId xmlns:a16="http://schemas.microsoft.com/office/drawing/2014/main" id="{D8BFAFC8-AF24-4368-8B56-686AC273F5F7}"/>
              </a:ext>
            </a:extLst>
          </p:cNvPr>
          <p:cNvSpPr/>
          <p:nvPr/>
        </p:nvSpPr>
        <p:spPr>
          <a:xfrm>
            <a:off x="734363" y="1088646"/>
            <a:ext cx="1189037" cy="377825"/>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a:defRPr/>
            </a:pPr>
            <a:r>
              <a:rPr lang="en-GB" err="1">
                <a:solidFill>
                  <a:schemeClr val="tx1"/>
                </a:solidFill>
                <a:latin typeface="Arial Rounded MT Bold" pitchFamily="34" charset="0"/>
              </a:rPr>
              <a:t>Tú</a:t>
            </a:r>
            <a:endParaRPr lang="en-GB">
              <a:solidFill>
                <a:schemeClr val="tx1"/>
              </a:solidFill>
              <a:latin typeface="Arial Rounded MT Bold" pitchFamily="34" charset="0"/>
            </a:endParaRPr>
          </a:p>
        </p:txBody>
      </p:sp>
      <p:sp>
        <p:nvSpPr>
          <p:cNvPr id="5" name="Rounded Rectangle 4">
            <a:extLst>
              <a:ext uri="{FF2B5EF4-FFF2-40B4-BE49-F238E27FC236}">
                <a16:creationId xmlns:a16="http://schemas.microsoft.com/office/drawing/2014/main" id="{A3749CAE-DA67-437F-9701-9372D5C560E4}"/>
              </a:ext>
            </a:extLst>
          </p:cNvPr>
          <p:cNvSpPr/>
          <p:nvPr/>
        </p:nvSpPr>
        <p:spPr>
          <a:xfrm>
            <a:off x="65281" y="2427734"/>
            <a:ext cx="1338164" cy="1179022"/>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defTabSz="128588">
              <a:defRPr/>
            </a:pPr>
            <a:r>
              <a:rPr lang="es-CO" sz="1200" b="1">
                <a:solidFill>
                  <a:schemeClr val="tx1"/>
                </a:solidFill>
              </a:rPr>
              <a:t>gerente de línea o cualquier gerente senior</a:t>
            </a:r>
            <a:endParaRPr lang="en-US" sz="1200" b="1">
              <a:solidFill>
                <a:schemeClr val="tx1"/>
              </a:solidFill>
            </a:endParaRPr>
          </a:p>
        </p:txBody>
      </p:sp>
      <p:sp>
        <p:nvSpPr>
          <p:cNvPr id="6" name="Rounded Rectangle 5">
            <a:extLst>
              <a:ext uri="{FF2B5EF4-FFF2-40B4-BE49-F238E27FC236}">
                <a16:creationId xmlns:a16="http://schemas.microsoft.com/office/drawing/2014/main" id="{48D4DBD3-583F-4129-8B36-6A2280DBE4D1}"/>
              </a:ext>
            </a:extLst>
          </p:cNvPr>
          <p:cNvSpPr/>
          <p:nvPr/>
        </p:nvSpPr>
        <p:spPr>
          <a:xfrm>
            <a:off x="1732772" y="2416975"/>
            <a:ext cx="1327060" cy="1189781"/>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a:defRPr/>
            </a:pPr>
            <a:r>
              <a:rPr lang="en-US" sz="1200" b="1" err="1">
                <a:solidFill>
                  <a:schemeClr val="tx1"/>
                </a:solidFill>
              </a:rPr>
              <a:t>puntos</a:t>
            </a:r>
            <a:r>
              <a:rPr lang="en-US" sz="1200" b="1">
                <a:solidFill>
                  <a:schemeClr val="tx1"/>
                </a:solidFill>
              </a:rPr>
              <a:t> </a:t>
            </a:r>
            <a:r>
              <a:rPr lang="en-US" sz="1200" b="1" err="1">
                <a:solidFill>
                  <a:schemeClr val="tx1"/>
                </a:solidFill>
              </a:rPr>
              <a:t>focales</a:t>
            </a:r>
            <a:r>
              <a:rPr lang="en-US" sz="1200" b="1">
                <a:solidFill>
                  <a:schemeClr val="tx1"/>
                </a:solidFill>
              </a:rPr>
              <a:t> </a:t>
            </a:r>
            <a:r>
              <a:rPr lang="es-ES" sz="1200" b="1">
                <a:solidFill>
                  <a:schemeClr val="tx1"/>
                </a:solidFill>
              </a:rPr>
              <a:t>designados</a:t>
            </a:r>
            <a:r>
              <a:rPr lang="en-US" sz="1200" b="1">
                <a:solidFill>
                  <a:schemeClr val="tx1"/>
                </a:solidFill>
              </a:rPr>
              <a:t> o </a:t>
            </a:r>
            <a:r>
              <a:rPr lang="en-US" sz="1200" b="1" err="1">
                <a:solidFill>
                  <a:schemeClr val="tx1"/>
                </a:solidFill>
              </a:rPr>
              <a:t>representantes</a:t>
            </a:r>
            <a:r>
              <a:rPr lang="en-US" sz="1200" b="1">
                <a:solidFill>
                  <a:schemeClr val="tx1"/>
                </a:solidFill>
              </a:rPr>
              <a:t> del personal</a:t>
            </a:r>
            <a:endParaRPr lang="en-GB" sz="1200" b="1">
              <a:solidFill>
                <a:schemeClr val="tx1"/>
              </a:solidFill>
              <a:latin typeface="Arial Rounded MT Bold" pitchFamily="34" charset="0"/>
            </a:endParaRPr>
          </a:p>
        </p:txBody>
      </p:sp>
      <p:sp>
        <p:nvSpPr>
          <p:cNvPr id="7" name="Rounded Rectangle 6">
            <a:extLst>
              <a:ext uri="{FF2B5EF4-FFF2-40B4-BE49-F238E27FC236}">
                <a16:creationId xmlns:a16="http://schemas.microsoft.com/office/drawing/2014/main" id="{480BC605-F444-4967-AF67-BA444AD0BE04}"/>
              </a:ext>
            </a:extLst>
          </p:cNvPr>
          <p:cNvSpPr/>
          <p:nvPr/>
        </p:nvSpPr>
        <p:spPr>
          <a:xfrm>
            <a:off x="5259995" y="2416975"/>
            <a:ext cx="2027829" cy="1194239"/>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a:defRPr/>
            </a:pPr>
            <a:r>
              <a:rPr lang="en-US" sz="1600" b="1" dirty="0">
                <a:solidFill>
                  <a:schemeClr val="tx1"/>
                </a:solidFill>
              </a:rPr>
              <a:t>e-mail: </a:t>
            </a:r>
            <a:r>
              <a:rPr lang="en-GB" sz="1600" b="1" dirty="0">
                <a:solidFill>
                  <a:schemeClr val="tx1"/>
                </a:solidFill>
                <a:latin typeface="Arial Rounded MT Bold" pitchFamily="34" charset="0"/>
              </a:rPr>
              <a:t>SPEAK UP</a:t>
            </a:r>
            <a:endParaRPr lang="en-US" sz="1600" b="1" dirty="0">
              <a:solidFill>
                <a:schemeClr val="tx1"/>
              </a:solidFill>
            </a:endParaRPr>
          </a:p>
        </p:txBody>
      </p:sp>
      <p:sp>
        <p:nvSpPr>
          <p:cNvPr id="8" name="Rounded Rectangle 7">
            <a:extLst>
              <a:ext uri="{FF2B5EF4-FFF2-40B4-BE49-F238E27FC236}">
                <a16:creationId xmlns:a16="http://schemas.microsoft.com/office/drawing/2014/main" id="{97402B94-DDB0-498E-87AC-BDD325DF259D}"/>
              </a:ext>
            </a:extLst>
          </p:cNvPr>
          <p:cNvSpPr/>
          <p:nvPr/>
        </p:nvSpPr>
        <p:spPr>
          <a:xfrm>
            <a:off x="3389159" y="2412713"/>
            <a:ext cx="1541509" cy="1194043"/>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defTabSz="128588">
              <a:defRPr/>
            </a:pPr>
            <a:r>
              <a:rPr lang="en-US" sz="1200" b="1" err="1">
                <a:solidFill>
                  <a:schemeClr val="tx1"/>
                </a:solidFill>
              </a:rPr>
              <a:t>Gerente</a:t>
            </a:r>
            <a:r>
              <a:rPr lang="en-US" sz="1200" b="1">
                <a:solidFill>
                  <a:schemeClr val="tx1"/>
                </a:solidFill>
              </a:rPr>
              <a:t> de </a:t>
            </a:r>
            <a:r>
              <a:rPr lang="en-US" sz="1200" b="1" err="1">
                <a:solidFill>
                  <a:schemeClr val="tx1"/>
                </a:solidFill>
              </a:rPr>
              <a:t>Recursos</a:t>
            </a:r>
            <a:r>
              <a:rPr lang="en-US" sz="1200" b="1">
                <a:solidFill>
                  <a:schemeClr val="tx1"/>
                </a:solidFill>
              </a:rPr>
              <a:t> </a:t>
            </a:r>
            <a:r>
              <a:rPr lang="en-US" sz="1200" b="1" err="1">
                <a:solidFill>
                  <a:schemeClr val="tx1"/>
                </a:solidFill>
              </a:rPr>
              <a:t>Humanos</a:t>
            </a:r>
            <a:r>
              <a:rPr lang="en-US" sz="1200" b="1">
                <a:solidFill>
                  <a:schemeClr val="tx1"/>
                </a:solidFill>
              </a:rPr>
              <a:t> </a:t>
            </a:r>
            <a:r>
              <a:rPr lang="en-US" sz="1200" b="1" err="1">
                <a:solidFill>
                  <a:schemeClr val="tx1"/>
                </a:solidFill>
              </a:rPr>
              <a:t>en</a:t>
            </a:r>
            <a:r>
              <a:rPr lang="en-US" sz="1200" b="1">
                <a:solidFill>
                  <a:schemeClr val="tx1"/>
                </a:solidFill>
              </a:rPr>
              <a:t> </a:t>
            </a:r>
            <a:r>
              <a:rPr lang="en-US" sz="1200" b="1" err="1">
                <a:solidFill>
                  <a:schemeClr val="tx1"/>
                </a:solidFill>
              </a:rPr>
              <a:t>Oficinas</a:t>
            </a:r>
            <a:r>
              <a:rPr lang="en-US" sz="1200" b="1">
                <a:solidFill>
                  <a:schemeClr val="tx1"/>
                </a:solidFill>
              </a:rPr>
              <a:t> de País</a:t>
            </a:r>
          </a:p>
          <a:p>
            <a:pPr defTabSz="128588">
              <a:defRPr/>
            </a:pPr>
            <a:r>
              <a:rPr lang="en-US" sz="1200" b="1">
                <a:solidFill>
                  <a:schemeClr val="tx1"/>
                </a:solidFill>
              </a:rPr>
              <a:t>RO HR </a:t>
            </a:r>
          </a:p>
          <a:p>
            <a:pPr defTabSz="128588">
              <a:defRPr/>
            </a:pPr>
            <a:r>
              <a:rPr lang="en-US" sz="1200" b="1">
                <a:solidFill>
                  <a:schemeClr val="tx1"/>
                </a:solidFill>
              </a:rPr>
              <a:t>HR OSLO</a:t>
            </a:r>
          </a:p>
        </p:txBody>
      </p:sp>
      <p:cxnSp>
        <p:nvCxnSpPr>
          <p:cNvPr id="25" name="Conector recto de flecha 24"/>
          <p:cNvCxnSpPr>
            <a:stCxn id="4" idx="1"/>
            <a:endCxn id="5" idx="0"/>
          </p:cNvCxnSpPr>
          <p:nvPr/>
        </p:nvCxnSpPr>
        <p:spPr>
          <a:xfrm>
            <a:off x="734363" y="1277559"/>
            <a:ext cx="0" cy="11501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Conector recto de flecha 29"/>
          <p:cNvCxnSpPr>
            <a:stCxn id="4" idx="2"/>
            <a:endCxn id="6" idx="0"/>
          </p:cNvCxnSpPr>
          <p:nvPr/>
        </p:nvCxnSpPr>
        <p:spPr>
          <a:xfrm>
            <a:off x="1328882" y="1466471"/>
            <a:ext cx="1067420" cy="95050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Conector recto de flecha 32"/>
          <p:cNvCxnSpPr>
            <a:stCxn id="4" idx="2"/>
            <a:endCxn id="8" idx="0"/>
          </p:cNvCxnSpPr>
          <p:nvPr/>
        </p:nvCxnSpPr>
        <p:spPr>
          <a:xfrm>
            <a:off x="1328882" y="1466471"/>
            <a:ext cx="2831032" cy="94624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3" name="Conector recto de flecha 42"/>
          <p:cNvCxnSpPr>
            <a:stCxn id="4" idx="3"/>
            <a:endCxn id="7" idx="0"/>
          </p:cNvCxnSpPr>
          <p:nvPr/>
        </p:nvCxnSpPr>
        <p:spPr>
          <a:xfrm>
            <a:off x="1923400" y="1277559"/>
            <a:ext cx="4350510" cy="113941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5" name="Rectángulo 44"/>
          <p:cNvSpPr/>
          <p:nvPr/>
        </p:nvSpPr>
        <p:spPr>
          <a:xfrm>
            <a:off x="7082070" y="1883815"/>
            <a:ext cx="1158214" cy="646331"/>
          </a:xfrm>
          <a:prstGeom prst="rect">
            <a:avLst/>
          </a:prstGeom>
        </p:spPr>
        <p:txBody>
          <a:bodyPr wrap="square">
            <a:spAutoFit/>
          </a:bodyPr>
          <a:lstStyle/>
          <a:p>
            <a:pPr>
              <a:defRPr/>
            </a:pPr>
            <a:r>
              <a:rPr lang="es-CO" sz="1200"/>
              <a:t>Confidencial en lugar de anónimo</a:t>
            </a:r>
          </a:p>
        </p:txBody>
      </p:sp>
      <p:sp>
        <p:nvSpPr>
          <p:cNvPr id="47" name="Explosión 1 46"/>
          <p:cNvSpPr/>
          <p:nvPr/>
        </p:nvSpPr>
        <p:spPr>
          <a:xfrm>
            <a:off x="6641414" y="2964182"/>
            <a:ext cx="1776062" cy="1790364"/>
          </a:xfrm>
          <a:prstGeom prst="irregularSeal1">
            <a:avLst/>
          </a:prstGeom>
          <a:ln/>
        </p:spPr>
        <p:style>
          <a:lnRef idx="2">
            <a:schemeClr val="accent5"/>
          </a:lnRef>
          <a:fillRef idx="1">
            <a:schemeClr val="lt1"/>
          </a:fillRef>
          <a:effectRef idx="0">
            <a:schemeClr val="accent5"/>
          </a:effectRef>
          <a:fontRef idx="minor">
            <a:schemeClr val="dk1"/>
          </a:fontRef>
        </p:style>
        <p:txBody>
          <a:bodyPr rtlCol="0" anchor="ctr"/>
          <a:lstStyle/>
          <a:p>
            <a:pPr algn="ctr"/>
            <a:endParaRPr lang="es-CO"/>
          </a:p>
        </p:txBody>
      </p:sp>
      <p:sp>
        <p:nvSpPr>
          <p:cNvPr id="46" name="Rectángulo 45"/>
          <p:cNvSpPr/>
          <p:nvPr/>
        </p:nvSpPr>
        <p:spPr>
          <a:xfrm>
            <a:off x="7058945" y="3498043"/>
            <a:ext cx="1116412" cy="646331"/>
          </a:xfrm>
          <a:prstGeom prst="rect">
            <a:avLst/>
          </a:prstGeom>
        </p:spPr>
        <p:txBody>
          <a:bodyPr wrap="square">
            <a:spAutoFit/>
          </a:bodyPr>
          <a:lstStyle/>
          <a:p>
            <a:pPr>
              <a:defRPr/>
            </a:pPr>
            <a:r>
              <a:rPr lang="es-CO" sz="1200"/>
              <a:t>No debería ser la primera opción</a:t>
            </a:r>
            <a:endParaRPr lang="en-GB" sz="1200">
              <a:solidFill>
                <a:schemeClr val="accent6">
                  <a:lumMod val="75000"/>
                </a:schemeClr>
              </a:solidFill>
            </a:endParaRPr>
          </a:p>
        </p:txBody>
      </p:sp>
    </p:spTree>
    <p:extLst>
      <p:ext uri="{BB962C8B-B14F-4D97-AF65-F5344CB8AC3E}">
        <p14:creationId xmlns:p14="http://schemas.microsoft.com/office/powerpoint/2010/main" val="618836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1000" fill="hold"/>
                                        <p:tgtEl>
                                          <p:spTgt spid="25"/>
                                        </p:tgtEl>
                                        <p:attrNameLst>
                                          <p:attrName>ppt_w</p:attrName>
                                        </p:attrNameLst>
                                      </p:cBhvr>
                                      <p:tavLst>
                                        <p:tav tm="0">
                                          <p:val>
                                            <p:fltVal val="0"/>
                                          </p:val>
                                        </p:tav>
                                        <p:tav tm="100000">
                                          <p:val>
                                            <p:strVal val="#ppt_w"/>
                                          </p:val>
                                        </p:tav>
                                      </p:tavLst>
                                    </p:anim>
                                    <p:anim calcmode="lin" valueType="num">
                                      <p:cBhvr>
                                        <p:cTn id="13" dur="1000" fill="hold"/>
                                        <p:tgtEl>
                                          <p:spTgt spid="25"/>
                                        </p:tgtEl>
                                        <p:attrNameLst>
                                          <p:attrName>ppt_h</p:attrName>
                                        </p:attrNameLst>
                                      </p:cBhvr>
                                      <p:tavLst>
                                        <p:tav tm="0">
                                          <p:val>
                                            <p:fltVal val="0"/>
                                          </p:val>
                                        </p:tav>
                                        <p:tav tm="100000">
                                          <p:val>
                                            <p:strVal val="#ppt_h"/>
                                          </p:val>
                                        </p:tav>
                                      </p:tavLst>
                                    </p:anim>
                                    <p:anim calcmode="lin" valueType="num">
                                      <p:cBhvr>
                                        <p:cTn id="14" dur="1000" fill="hold"/>
                                        <p:tgtEl>
                                          <p:spTgt spid="25"/>
                                        </p:tgtEl>
                                        <p:attrNameLst>
                                          <p:attrName>style.rotation</p:attrName>
                                        </p:attrNameLst>
                                      </p:cBhvr>
                                      <p:tavLst>
                                        <p:tav tm="0">
                                          <p:val>
                                            <p:fltVal val="90"/>
                                          </p:val>
                                        </p:tav>
                                        <p:tav tm="100000">
                                          <p:val>
                                            <p:fltVal val="0"/>
                                          </p:val>
                                        </p:tav>
                                      </p:tavLst>
                                    </p:anim>
                                    <p:animEffect transition="in" filter="fade">
                                      <p:cBhvr>
                                        <p:cTn id="15" dur="1000"/>
                                        <p:tgtEl>
                                          <p:spTgt spid="2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1000" fill="hold"/>
                                        <p:tgtEl>
                                          <p:spTgt spid="30"/>
                                        </p:tgtEl>
                                        <p:attrNameLst>
                                          <p:attrName>ppt_w</p:attrName>
                                        </p:attrNameLst>
                                      </p:cBhvr>
                                      <p:tavLst>
                                        <p:tav tm="0">
                                          <p:val>
                                            <p:fltVal val="0"/>
                                          </p:val>
                                        </p:tav>
                                        <p:tav tm="100000">
                                          <p:val>
                                            <p:strVal val="#ppt_w"/>
                                          </p:val>
                                        </p:tav>
                                      </p:tavLst>
                                    </p:anim>
                                    <p:anim calcmode="lin" valueType="num">
                                      <p:cBhvr>
                                        <p:cTn id="26" dur="1000" fill="hold"/>
                                        <p:tgtEl>
                                          <p:spTgt spid="30"/>
                                        </p:tgtEl>
                                        <p:attrNameLst>
                                          <p:attrName>ppt_h</p:attrName>
                                        </p:attrNameLst>
                                      </p:cBhvr>
                                      <p:tavLst>
                                        <p:tav tm="0">
                                          <p:val>
                                            <p:fltVal val="0"/>
                                          </p:val>
                                        </p:tav>
                                        <p:tav tm="100000">
                                          <p:val>
                                            <p:strVal val="#ppt_h"/>
                                          </p:val>
                                        </p:tav>
                                      </p:tavLst>
                                    </p:anim>
                                    <p:anim calcmode="lin" valueType="num">
                                      <p:cBhvr>
                                        <p:cTn id="27" dur="1000" fill="hold"/>
                                        <p:tgtEl>
                                          <p:spTgt spid="30"/>
                                        </p:tgtEl>
                                        <p:attrNameLst>
                                          <p:attrName>style.rotation</p:attrName>
                                        </p:attrNameLst>
                                      </p:cBhvr>
                                      <p:tavLst>
                                        <p:tav tm="0">
                                          <p:val>
                                            <p:fltVal val="90"/>
                                          </p:val>
                                        </p:tav>
                                        <p:tav tm="100000">
                                          <p:val>
                                            <p:fltVal val="0"/>
                                          </p:val>
                                        </p:tav>
                                      </p:tavLst>
                                    </p:anim>
                                    <p:animEffect transition="in" filter="fade">
                                      <p:cBhvr>
                                        <p:cTn id="28" dur="1000"/>
                                        <p:tgtEl>
                                          <p:spTgt spid="3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p:cTn id="38" dur="1000" fill="hold"/>
                                        <p:tgtEl>
                                          <p:spTgt spid="33"/>
                                        </p:tgtEl>
                                        <p:attrNameLst>
                                          <p:attrName>ppt_w</p:attrName>
                                        </p:attrNameLst>
                                      </p:cBhvr>
                                      <p:tavLst>
                                        <p:tav tm="0">
                                          <p:val>
                                            <p:fltVal val="0"/>
                                          </p:val>
                                        </p:tav>
                                        <p:tav tm="100000">
                                          <p:val>
                                            <p:strVal val="#ppt_w"/>
                                          </p:val>
                                        </p:tav>
                                      </p:tavLst>
                                    </p:anim>
                                    <p:anim calcmode="lin" valueType="num">
                                      <p:cBhvr>
                                        <p:cTn id="39" dur="1000" fill="hold"/>
                                        <p:tgtEl>
                                          <p:spTgt spid="33"/>
                                        </p:tgtEl>
                                        <p:attrNameLst>
                                          <p:attrName>ppt_h</p:attrName>
                                        </p:attrNameLst>
                                      </p:cBhvr>
                                      <p:tavLst>
                                        <p:tav tm="0">
                                          <p:val>
                                            <p:fltVal val="0"/>
                                          </p:val>
                                        </p:tav>
                                        <p:tav tm="100000">
                                          <p:val>
                                            <p:strVal val="#ppt_h"/>
                                          </p:val>
                                        </p:tav>
                                      </p:tavLst>
                                    </p:anim>
                                    <p:anim calcmode="lin" valueType="num">
                                      <p:cBhvr>
                                        <p:cTn id="40" dur="1000" fill="hold"/>
                                        <p:tgtEl>
                                          <p:spTgt spid="33"/>
                                        </p:tgtEl>
                                        <p:attrNameLst>
                                          <p:attrName>style.rotation</p:attrName>
                                        </p:attrNameLst>
                                      </p:cBhvr>
                                      <p:tavLst>
                                        <p:tav tm="0">
                                          <p:val>
                                            <p:fltVal val="90"/>
                                          </p:val>
                                        </p:tav>
                                        <p:tav tm="100000">
                                          <p:val>
                                            <p:fltVal val="0"/>
                                          </p:val>
                                        </p:tav>
                                      </p:tavLst>
                                    </p:anim>
                                    <p:animEffect transition="in" filter="fade">
                                      <p:cBhvr>
                                        <p:cTn id="41" dur="1000"/>
                                        <p:tgtEl>
                                          <p:spTgt spid="33"/>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nodeType="click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p:cTn id="51" dur="1000" fill="hold"/>
                                        <p:tgtEl>
                                          <p:spTgt spid="43"/>
                                        </p:tgtEl>
                                        <p:attrNameLst>
                                          <p:attrName>ppt_w</p:attrName>
                                        </p:attrNameLst>
                                      </p:cBhvr>
                                      <p:tavLst>
                                        <p:tav tm="0">
                                          <p:val>
                                            <p:fltVal val="0"/>
                                          </p:val>
                                        </p:tav>
                                        <p:tav tm="100000">
                                          <p:val>
                                            <p:strVal val="#ppt_w"/>
                                          </p:val>
                                        </p:tav>
                                      </p:tavLst>
                                    </p:anim>
                                    <p:anim calcmode="lin" valueType="num">
                                      <p:cBhvr>
                                        <p:cTn id="52" dur="1000" fill="hold"/>
                                        <p:tgtEl>
                                          <p:spTgt spid="43"/>
                                        </p:tgtEl>
                                        <p:attrNameLst>
                                          <p:attrName>ppt_h</p:attrName>
                                        </p:attrNameLst>
                                      </p:cBhvr>
                                      <p:tavLst>
                                        <p:tav tm="0">
                                          <p:val>
                                            <p:fltVal val="0"/>
                                          </p:val>
                                        </p:tav>
                                        <p:tav tm="100000">
                                          <p:val>
                                            <p:strVal val="#ppt_h"/>
                                          </p:val>
                                        </p:tav>
                                      </p:tavLst>
                                    </p:anim>
                                    <p:anim calcmode="lin" valueType="num">
                                      <p:cBhvr>
                                        <p:cTn id="53" dur="1000" fill="hold"/>
                                        <p:tgtEl>
                                          <p:spTgt spid="43"/>
                                        </p:tgtEl>
                                        <p:attrNameLst>
                                          <p:attrName>style.rotation</p:attrName>
                                        </p:attrNameLst>
                                      </p:cBhvr>
                                      <p:tavLst>
                                        <p:tav tm="0">
                                          <p:val>
                                            <p:fltVal val="90"/>
                                          </p:val>
                                        </p:tav>
                                        <p:tav tm="100000">
                                          <p:val>
                                            <p:fltVal val="0"/>
                                          </p:val>
                                        </p:tav>
                                      </p:tavLst>
                                    </p:anim>
                                    <p:animEffect transition="in" filter="fade">
                                      <p:cBhvr>
                                        <p:cTn id="54" dur="1000"/>
                                        <p:tgtEl>
                                          <p:spTgt spid="43"/>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500"/>
                                        <p:tgtEl>
                                          <p:spTgt spid="7"/>
                                        </p:tgtEl>
                                      </p:cBhvr>
                                    </p:animEffect>
                                  </p:childTnLst>
                                </p:cTn>
                              </p:par>
                            </p:childTnLst>
                          </p:cTn>
                        </p:par>
                      </p:childTnLst>
                    </p:cTn>
                  </p:par>
                  <p:par>
                    <p:cTn id="60" fill="hold">
                      <p:stCondLst>
                        <p:cond delay="indefinite"/>
                      </p:stCondLst>
                      <p:childTnLst>
                        <p:par>
                          <p:cTn id="61" fill="hold">
                            <p:stCondLst>
                              <p:cond delay="0"/>
                            </p:stCondLst>
                            <p:childTnLst>
                              <p:par>
                                <p:cTn id="62" presetID="26" presetClass="entr" presetSubtype="0" fill="hold" grpId="0" nodeType="click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wipe(down)">
                                      <p:cBhvr>
                                        <p:cTn id="64" dur="580">
                                          <p:stCondLst>
                                            <p:cond delay="0"/>
                                          </p:stCondLst>
                                        </p:cTn>
                                        <p:tgtEl>
                                          <p:spTgt spid="49"/>
                                        </p:tgtEl>
                                      </p:cBhvr>
                                    </p:animEffect>
                                    <p:anim calcmode="lin" valueType="num">
                                      <p:cBhvr>
                                        <p:cTn id="65"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70" dur="26">
                                          <p:stCondLst>
                                            <p:cond delay="650"/>
                                          </p:stCondLst>
                                        </p:cTn>
                                        <p:tgtEl>
                                          <p:spTgt spid="49"/>
                                        </p:tgtEl>
                                      </p:cBhvr>
                                      <p:to x="100000" y="60000"/>
                                    </p:animScale>
                                    <p:animScale>
                                      <p:cBhvr>
                                        <p:cTn id="71" dur="166" decel="50000">
                                          <p:stCondLst>
                                            <p:cond delay="676"/>
                                          </p:stCondLst>
                                        </p:cTn>
                                        <p:tgtEl>
                                          <p:spTgt spid="49"/>
                                        </p:tgtEl>
                                      </p:cBhvr>
                                      <p:to x="100000" y="100000"/>
                                    </p:animScale>
                                    <p:animScale>
                                      <p:cBhvr>
                                        <p:cTn id="72" dur="26">
                                          <p:stCondLst>
                                            <p:cond delay="1312"/>
                                          </p:stCondLst>
                                        </p:cTn>
                                        <p:tgtEl>
                                          <p:spTgt spid="49"/>
                                        </p:tgtEl>
                                      </p:cBhvr>
                                      <p:to x="100000" y="80000"/>
                                    </p:animScale>
                                    <p:animScale>
                                      <p:cBhvr>
                                        <p:cTn id="73" dur="166" decel="50000">
                                          <p:stCondLst>
                                            <p:cond delay="1338"/>
                                          </p:stCondLst>
                                        </p:cTn>
                                        <p:tgtEl>
                                          <p:spTgt spid="49"/>
                                        </p:tgtEl>
                                      </p:cBhvr>
                                      <p:to x="100000" y="100000"/>
                                    </p:animScale>
                                    <p:animScale>
                                      <p:cBhvr>
                                        <p:cTn id="74" dur="26">
                                          <p:stCondLst>
                                            <p:cond delay="1642"/>
                                          </p:stCondLst>
                                        </p:cTn>
                                        <p:tgtEl>
                                          <p:spTgt spid="49"/>
                                        </p:tgtEl>
                                      </p:cBhvr>
                                      <p:to x="100000" y="90000"/>
                                    </p:animScale>
                                    <p:animScale>
                                      <p:cBhvr>
                                        <p:cTn id="75" dur="166" decel="50000">
                                          <p:stCondLst>
                                            <p:cond delay="1668"/>
                                          </p:stCondLst>
                                        </p:cTn>
                                        <p:tgtEl>
                                          <p:spTgt spid="49"/>
                                        </p:tgtEl>
                                      </p:cBhvr>
                                      <p:to x="100000" y="100000"/>
                                    </p:animScale>
                                    <p:animScale>
                                      <p:cBhvr>
                                        <p:cTn id="76" dur="26">
                                          <p:stCondLst>
                                            <p:cond delay="1808"/>
                                          </p:stCondLst>
                                        </p:cTn>
                                        <p:tgtEl>
                                          <p:spTgt spid="49"/>
                                        </p:tgtEl>
                                      </p:cBhvr>
                                      <p:to x="100000" y="95000"/>
                                    </p:animScale>
                                    <p:animScale>
                                      <p:cBhvr>
                                        <p:cTn id="77" dur="166" decel="50000">
                                          <p:stCondLst>
                                            <p:cond delay="1834"/>
                                          </p:stCondLst>
                                        </p:cTn>
                                        <p:tgtEl>
                                          <p:spTgt spid="49"/>
                                        </p:tgtEl>
                                      </p:cBhvr>
                                      <p:to x="100000" y="100000"/>
                                    </p:animScale>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childTnLst>
                          </p:cTn>
                        </p:par>
                      </p:childTnLst>
                    </p:cTn>
                  </p:par>
                  <p:par>
                    <p:cTn id="83" fill="hold">
                      <p:stCondLst>
                        <p:cond delay="indefinite"/>
                      </p:stCondLst>
                      <p:childTnLst>
                        <p:par>
                          <p:cTn id="84" fill="hold">
                            <p:stCondLst>
                              <p:cond delay="0"/>
                            </p:stCondLst>
                            <p:childTnLst>
                              <p:par>
                                <p:cTn id="85" presetID="26" presetClass="entr" presetSubtype="0" fill="hold" grpId="0" nodeType="clickEffect">
                                  <p:stCondLst>
                                    <p:cond delay="0"/>
                                  </p:stCondLst>
                                  <p:childTnLst>
                                    <p:set>
                                      <p:cBhvr>
                                        <p:cTn id="86" dur="1" fill="hold">
                                          <p:stCondLst>
                                            <p:cond delay="0"/>
                                          </p:stCondLst>
                                        </p:cTn>
                                        <p:tgtEl>
                                          <p:spTgt spid="47"/>
                                        </p:tgtEl>
                                        <p:attrNameLst>
                                          <p:attrName>style.visibility</p:attrName>
                                        </p:attrNameLst>
                                      </p:cBhvr>
                                      <p:to>
                                        <p:strVal val="visible"/>
                                      </p:to>
                                    </p:set>
                                    <p:animEffect transition="in" filter="wipe(down)">
                                      <p:cBhvr>
                                        <p:cTn id="87" dur="580">
                                          <p:stCondLst>
                                            <p:cond delay="0"/>
                                          </p:stCondLst>
                                        </p:cTn>
                                        <p:tgtEl>
                                          <p:spTgt spid="47"/>
                                        </p:tgtEl>
                                      </p:cBhvr>
                                    </p:animEffect>
                                    <p:anim calcmode="lin" valueType="num">
                                      <p:cBhvr>
                                        <p:cTn id="88" dur="1822"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47"/>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47"/>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47"/>
                                        </p:tgtEl>
                                        <p:attrNameLst>
                                          <p:attrName>ppt_y</p:attrName>
                                        </p:attrNameLst>
                                      </p:cBhvr>
                                      <p:tavLst>
                                        <p:tav tm="0" fmla="#ppt_y-sin(pi*$)/81">
                                          <p:val>
                                            <p:fltVal val="0"/>
                                          </p:val>
                                        </p:tav>
                                        <p:tav tm="100000">
                                          <p:val>
                                            <p:fltVal val="1"/>
                                          </p:val>
                                        </p:tav>
                                      </p:tavLst>
                                    </p:anim>
                                    <p:animScale>
                                      <p:cBhvr>
                                        <p:cTn id="93" dur="26">
                                          <p:stCondLst>
                                            <p:cond delay="650"/>
                                          </p:stCondLst>
                                        </p:cTn>
                                        <p:tgtEl>
                                          <p:spTgt spid="47"/>
                                        </p:tgtEl>
                                      </p:cBhvr>
                                      <p:to x="100000" y="60000"/>
                                    </p:animScale>
                                    <p:animScale>
                                      <p:cBhvr>
                                        <p:cTn id="94" dur="166" decel="50000">
                                          <p:stCondLst>
                                            <p:cond delay="676"/>
                                          </p:stCondLst>
                                        </p:cTn>
                                        <p:tgtEl>
                                          <p:spTgt spid="47"/>
                                        </p:tgtEl>
                                      </p:cBhvr>
                                      <p:to x="100000" y="100000"/>
                                    </p:animScale>
                                    <p:animScale>
                                      <p:cBhvr>
                                        <p:cTn id="95" dur="26">
                                          <p:stCondLst>
                                            <p:cond delay="1312"/>
                                          </p:stCondLst>
                                        </p:cTn>
                                        <p:tgtEl>
                                          <p:spTgt spid="47"/>
                                        </p:tgtEl>
                                      </p:cBhvr>
                                      <p:to x="100000" y="80000"/>
                                    </p:animScale>
                                    <p:animScale>
                                      <p:cBhvr>
                                        <p:cTn id="96" dur="166" decel="50000">
                                          <p:stCondLst>
                                            <p:cond delay="1338"/>
                                          </p:stCondLst>
                                        </p:cTn>
                                        <p:tgtEl>
                                          <p:spTgt spid="47"/>
                                        </p:tgtEl>
                                      </p:cBhvr>
                                      <p:to x="100000" y="100000"/>
                                    </p:animScale>
                                    <p:animScale>
                                      <p:cBhvr>
                                        <p:cTn id="97" dur="26">
                                          <p:stCondLst>
                                            <p:cond delay="1642"/>
                                          </p:stCondLst>
                                        </p:cTn>
                                        <p:tgtEl>
                                          <p:spTgt spid="47"/>
                                        </p:tgtEl>
                                      </p:cBhvr>
                                      <p:to x="100000" y="90000"/>
                                    </p:animScale>
                                    <p:animScale>
                                      <p:cBhvr>
                                        <p:cTn id="98" dur="166" decel="50000">
                                          <p:stCondLst>
                                            <p:cond delay="1668"/>
                                          </p:stCondLst>
                                        </p:cTn>
                                        <p:tgtEl>
                                          <p:spTgt spid="47"/>
                                        </p:tgtEl>
                                      </p:cBhvr>
                                      <p:to x="100000" y="100000"/>
                                    </p:animScale>
                                    <p:animScale>
                                      <p:cBhvr>
                                        <p:cTn id="99" dur="26">
                                          <p:stCondLst>
                                            <p:cond delay="1808"/>
                                          </p:stCondLst>
                                        </p:cTn>
                                        <p:tgtEl>
                                          <p:spTgt spid="47"/>
                                        </p:tgtEl>
                                      </p:cBhvr>
                                      <p:to x="100000" y="95000"/>
                                    </p:animScale>
                                    <p:animScale>
                                      <p:cBhvr>
                                        <p:cTn id="100" dur="166" decel="50000">
                                          <p:stCondLst>
                                            <p:cond delay="1834"/>
                                          </p:stCondLst>
                                        </p:cTn>
                                        <p:tgtEl>
                                          <p:spTgt spid="47"/>
                                        </p:tgtEl>
                                      </p:cBhvr>
                                      <p:to x="100000" y="100000"/>
                                    </p:animScale>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46"/>
                                        </p:tgtEl>
                                        <p:attrNameLst>
                                          <p:attrName>style.visibility</p:attrName>
                                        </p:attrNameLst>
                                      </p:cBhvr>
                                      <p:to>
                                        <p:strVal val="visible"/>
                                      </p:to>
                                    </p:set>
                                    <p:animEffect transition="in" filter="fade">
                                      <p:cBhvr>
                                        <p:cTn id="10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 grpId="0" animBg="1"/>
      <p:bldP spid="5" grpId="0" animBg="1"/>
      <p:bldP spid="6" grpId="0" animBg="1"/>
      <p:bldP spid="7" grpId="0" animBg="1"/>
      <p:bldP spid="8" grpId="0" animBg="1"/>
      <p:bldP spid="45" grpId="0"/>
      <p:bldP spid="47" grpId="0" animBg="1"/>
      <p:bldP spid="4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B70328-7400-45A4-A889-055C560423BB}"/>
              </a:ext>
            </a:extLst>
          </p:cNvPr>
          <p:cNvSpPr>
            <a:spLocks noGrp="1"/>
          </p:cNvSpPr>
          <p:nvPr>
            <p:ph type="subTitle" idx="4294967295"/>
          </p:nvPr>
        </p:nvSpPr>
        <p:spPr>
          <a:xfrm>
            <a:off x="265060" y="585143"/>
            <a:ext cx="8496300" cy="3787775"/>
          </a:xfrm>
          <a:prstGeom prst="rect">
            <a:avLst/>
          </a:prstGeom>
        </p:spPr>
        <p:txBody>
          <a:bodyPr anchor="ctr">
            <a:normAutofit fontScale="25000" lnSpcReduction="20000"/>
          </a:bodyPr>
          <a:lstStyle/>
          <a:p>
            <a:pPr>
              <a:defRPr/>
            </a:pPr>
            <a:r>
              <a:rPr lang="es-CO" sz="5600"/>
              <a:t>NRC está obligado a informar a los donantes de la corrupción que afecte a sus fondos lo antes posible cuando haya motivos para creer que una acusación debe tomarse en serio, incluso antes de que se inicie una investigación completa.</a:t>
            </a:r>
            <a:r>
              <a:rPr lang="en-GB" sz="5600"/>
              <a:t> </a:t>
            </a:r>
            <a:r>
              <a:rPr lang="en-GB" sz="5600" err="1"/>
              <a:t>Dicho</a:t>
            </a:r>
            <a:r>
              <a:rPr lang="en-GB" sz="5600"/>
              <a:t> </a:t>
            </a:r>
            <a:r>
              <a:rPr lang="en-GB" sz="5600" err="1"/>
              <a:t>reporte</a:t>
            </a:r>
            <a:r>
              <a:rPr lang="en-GB" sz="5600"/>
              <a:t> </a:t>
            </a:r>
            <a:r>
              <a:rPr lang="en-GB" sz="5600" err="1"/>
              <a:t>será</a:t>
            </a:r>
            <a:r>
              <a:rPr lang="en-GB" sz="5600"/>
              <a:t> </a:t>
            </a:r>
            <a:r>
              <a:rPr lang="en-GB" sz="5600" err="1"/>
              <a:t>realizado</a:t>
            </a:r>
            <a:r>
              <a:rPr lang="en-GB" sz="5600"/>
              <a:t> </a:t>
            </a:r>
            <a:r>
              <a:rPr lang="en-GB" sz="5600" err="1"/>
              <a:t>directamente</a:t>
            </a:r>
            <a:r>
              <a:rPr lang="en-GB" sz="5600"/>
              <a:t> </a:t>
            </a:r>
            <a:r>
              <a:rPr lang="en-GB" sz="5600" err="1"/>
              <a:t>por</a:t>
            </a:r>
            <a:r>
              <a:rPr lang="en-GB" sz="5600"/>
              <a:t> la </a:t>
            </a:r>
            <a:r>
              <a:rPr lang="en-GB" sz="5600" err="1"/>
              <a:t>unidad</a:t>
            </a:r>
            <a:r>
              <a:rPr lang="en-GB" sz="5600"/>
              <a:t> de AC </a:t>
            </a:r>
            <a:r>
              <a:rPr lang="en-GB" sz="5600" err="1"/>
              <a:t>en</a:t>
            </a:r>
            <a:r>
              <a:rPr lang="en-GB" sz="5600"/>
              <a:t> Oslo o </a:t>
            </a:r>
            <a:r>
              <a:rPr lang="en-GB" sz="5600" err="1"/>
              <a:t>quién</a:t>
            </a:r>
            <a:r>
              <a:rPr lang="en-GB" sz="5600"/>
              <a:t> la </a:t>
            </a:r>
            <a:r>
              <a:rPr lang="en-GB" sz="5600" err="1"/>
              <a:t>unidad</a:t>
            </a:r>
            <a:r>
              <a:rPr lang="en-GB" sz="5600"/>
              <a:t> </a:t>
            </a:r>
            <a:r>
              <a:rPr lang="en-GB" sz="5600" err="1"/>
              <a:t>designe</a:t>
            </a:r>
            <a:r>
              <a:rPr lang="en-GB" sz="5600"/>
              <a:t>.</a:t>
            </a:r>
          </a:p>
          <a:p>
            <a:pPr marL="0" indent="0">
              <a:buNone/>
              <a:defRPr/>
            </a:pPr>
            <a:endParaRPr lang="en-GB" sz="5600"/>
          </a:p>
          <a:p>
            <a:pPr>
              <a:defRPr/>
            </a:pPr>
            <a:r>
              <a:rPr lang="es-CO" sz="5600"/>
              <a:t>NRC también está obligado a cubrir la pérdida y rectificar el daño, como se explica en los respectivos acuerdos con los donantes.</a:t>
            </a:r>
          </a:p>
          <a:p>
            <a:pPr marL="0" indent="0">
              <a:buNone/>
              <a:defRPr/>
            </a:pPr>
            <a:endParaRPr lang="es-CO" sz="5600" b="1" i="1"/>
          </a:p>
          <a:p>
            <a:pPr>
              <a:defRPr/>
            </a:pPr>
            <a:r>
              <a:rPr lang="es-CO" sz="5600"/>
              <a:t>Los donantes pueden reducir o incluso levantar las sanciones cuando los riesgos de corrupción y las estrategias de mitigación se hayan abordado por completo y las denuncias e investigaciones de corrupción se hayan manejado e informado adecuadamente.</a:t>
            </a:r>
          </a:p>
          <a:p>
            <a:pPr marL="0" indent="0">
              <a:buNone/>
              <a:defRPr/>
            </a:pPr>
            <a:endParaRPr lang="en-GB" sz="5600"/>
          </a:p>
          <a:p>
            <a:pPr>
              <a:defRPr/>
            </a:pPr>
            <a:r>
              <a:rPr lang="es-CO" sz="5600" b="1" i="1" u="sng"/>
              <a:t>El asesor de Investigación y Anticorrupción (o a quién este designe) es quien informa a los donantes para asegurarse de que las denuncias se manejen, informen y presenten correctamente.</a:t>
            </a:r>
            <a:endParaRPr lang="nb-NO">
              <a:latin typeface="Arial Narrow" panose="020B0606020202030204" pitchFamily="34" charset="0"/>
            </a:endParaRPr>
          </a:p>
        </p:txBody>
      </p:sp>
      <p:sp>
        <p:nvSpPr>
          <p:cNvPr id="5" name="Rectángulo 4"/>
          <p:cNvSpPr/>
          <p:nvPr/>
        </p:nvSpPr>
        <p:spPr>
          <a:xfrm>
            <a:off x="1617650" y="123478"/>
            <a:ext cx="5764040" cy="461665"/>
          </a:xfrm>
          <a:prstGeom prst="rect">
            <a:avLst/>
          </a:prstGeom>
        </p:spPr>
        <p:txBody>
          <a:bodyPr wrap="square">
            <a:spAutoFit/>
          </a:bodyPr>
          <a:lstStyle/>
          <a:p>
            <a:r>
              <a:rPr lang="es-CO" sz="2400" b="1">
                <a:solidFill>
                  <a:schemeClr val="accent6"/>
                </a:solidFill>
              </a:rPr>
              <a:t>Rendición de cuentas hacia los donantes</a:t>
            </a:r>
            <a:endParaRPr lang="es-CO" sz="2400"/>
          </a:p>
        </p:txBody>
      </p:sp>
    </p:spTree>
    <p:extLst>
      <p:ext uri="{BB962C8B-B14F-4D97-AF65-F5344CB8AC3E}">
        <p14:creationId xmlns:p14="http://schemas.microsoft.com/office/powerpoint/2010/main" val="2772977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C0C288-88A1-48E6-BAE8-7518D259FE24}"/>
              </a:ext>
            </a:extLst>
          </p:cNvPr>
          <p:cNvSpPr>
            <a:spLocks noGrp="1"/>
          </p:cNvSpPr>
          <p:nvPr>
            <p:ph type="subTitle" idx="1"/>
          </p:nvPr>
        </p:nvSpPr>
        <p:spPr>
          <a:xfrm>
            <a:off x="539552" y="1110346"/>
            <a:ext cx="3776894" cy="2667542"/>
          </a:xfrm>
        </p:spPr>
        <p:txBody>
          <a:bodyPr/>
          <a:lstStyle/>
          <a:p>
            <a:pPr>
              <a:defRPr/>
            </a:pPr>
            <a:r>
              <a:rPr lang="es-CO" sz="1800"/>
              <a:t>La corrupción no es necesariamente </a:t>
            </a:r>
            <a:r>
              <a:rPr lang="es-CO" sz="1800" b="1"/>
              <a:t>el fin </a:t>
            </a:r>
            <a:r>
              <a:rPr lang="es-CO" sz="1800"/>
              <a:t>de la relación, pero la </a:t>
            </a:r>
            <a:r>
              <a:rPr lang="es-CO" sz="1800" b="1"/>
              <a:t>falta de respuesta </a:t>
            </a:r>
            <a:r>
              <a:rPr lang="es-CO" sz="1800"/>
              <a:t>adecuada y transparente puede serlo.</a:t>
            </a:r>
          </a:p>
          <a:p>
            <a:pPr>
              <a:defRPr/>
            </a:pPr>
            <a:endParaRPr lang="en-GB" sz="1050"/>
          </a:p>
          <a:p>
            <a:pPr>
              <a:defRPr/>
            </a:pPr>
            <a:r>
              <a:rPr lang="es-CO" sz="1800"/>
              <a:t>Se espera que los socios respondan a la sospecha de corrupción de la misma manera que lo haríamos nosotros. Esto incluye:</a:t>
            </a:r>
          </a:p>
          <a:p>
            <a:pPr>
              <a:defRPr/>
            </a:pPr>
            <a:endParaRPr lang="es-CO" sz="1800" b="1">
              <a:solidFill>
                <a:schemeClr val="accent2">
                  <a:lumMod val="75000"/>
                </a:schemeClr>
              </a:solidFill>
            </a:endParaRPr>
          </a:p>
          <a:p>
            <a:pPr lvl="2">
              <a:buFont typeface="Courier New" pitchFamily="49" charset="0"/>
              <a:buChar char="o"/>
              <a:defRPr/>
            </a:pPr>
            <a:endParaRPr lang="en-GB" sz="1800"/>
          </a:p>
          <a:p>
            <a:pPr lvl="2">
              <a:buFont typeface="Courier New" pitchFamily="49" charset="0"/>
              <a:buChar char="o"/>
              <a:defRPr/>
            </a:pPr>
            <a:endParaRPr lang="en-GB" sz="1800"/>
          </a:p>
          <a:p>
            <a:pPr>
              <a:defRPr/>
            </a:pPr>
            <a:endParaRPr lang="en-GB" sz="600"/>
          </a:p>
        </p:txBody>
      </p:sp>
      <p:sp>
        <p:nvSpPr>
          <p:cNvPr id="4" name="Rectángulo 3"/>
          <p:cNvSpPr/>
          <p:nvPr/>
        </p:nvSpPr>
        <p:spPr>
          <a:xfrm>
            <a:off x="2327061" y="123478"/>
            <a:ext cx="4678140" cy="584775"/>
          </a:xfrm>
          <a:prstGeom prst="rect">
            <a:avLst/>
          </a:prstGeom>
        </p:spPr>
        <p:txBody>
          <a:bodyPr wrap="none">
            <a:spAutoFit/>
          </a:bodyPr>
          <a:lstStyle/>
          <a:p>
            <a:r>
              <a:rPr lang="es-CO" sz="3200">
                <a:ln w="0"/>
                <a:solidFill>
                  <a:schemeClr val="accent1"/>
                </a:solidFill>
                <a:effectLst>
                  <a:outerShdw blurRad="38100" dist="25400" dir="5400000" algn="ctr" rotWithShape="0">
                    <a:srgbClr val="6E747A">
                      <a:alpha val="43000"/>
                    </a:srgbClr>
                  </a:outerShdw>
                </a:effectLst>
              </a:rPr>
              <a:t>¡Si lo sospecha, repórtelo!</a:t>
            </a:r>
          </a:p>
        </p:txBody>
      </p:sp>
      <p:sp>
        <p:nvSpPr>
          <p:cNvPr id="5" name="Rectángulo 4"/>
          <p:cNvSpPr/>
          <p:nvPr/>
        </p:nvSpPr>
        <p:spPr>
          <a:xfrm>
            <a:off x="5195377" y="1012956"/>
            <a:ext cx="3384376" cy="2862322"/>
          </a:xfrm>
          <a:prstGeom prst="rect">
            <a:avLst/>
          </a:prstGeom>
        </p:spPr>
        <p:txBody>
          <a:bodyPr wrap="square" numCol="1">
            <a:spAutoFit/>
          </a:bodyPr>
          <a:lstStyle/>
          <a:p>
            <a:pPr marL="285750" indent="-285750">
              <a:buFont typeface="Arial" panose="020B0604020202020204" pitchFamily="34" charset="0"/>
              <a:buChar char="•"/>
              <a:defRPr/>
            </a:pPr>
            <a:r>
              <a:rPr lang="es-CO">
                <a:solidFill>
                  <a:schemeClr val="accent6"/>
                </a:solidFill>
              </a:rPr>
              <a:t>Informarnos</a:t>
            </a:r>
            <a:r>
              <a:rPr lang="es-CO"/>
              <a:t>, mostrando transparencia;</a:t>
            </a:r>
          </a:p>
          <a:p>
            <a:pPr marL="285750" indent="-285750">
              <a:buFont typeface="Arial" panose="020B0604020202020204" pitchFamily="34" charset="0"/>
              <a:buChar char="•"/>
              <a:defRPr/>
            </a:pPr>
            <a:r>
              <a:rPr lang="es-CO">
                <a:solidFill>
                  <a:schemeClr val="accent6"/>
                </a:solidFill>
              </a:rPr>
              <a:t>Investigarlo</a:t>
            </a:r>
            <a:r>
              <a:rPr lang="es-CO"/>
              <a:t>, o permítanos investigarlo por ellos;</a:t>
            </a:r>
          </a:p>
          <a:p>
            <a:pPr marL="285750" indent="-285750">
              <a:buFont typeface="Arial" panose="020B0604020202020204" pitchFamily="34" charset="0"/>
              <a:buChar char="•"/>
              <a:defRPr/>
            </a:pPr>
            <a:r>
              <a:rPr lang="es-CO">
                <a:solidFill>
                  <a:schemeClr val="accent6"/>
                </a:solidFill>
              </a:rPr>
              <a:t>Tomar medidas </a:t>
            </a:r>
            <a:r>
              <a:rPr lang="es-CO"/>
              <a:t>contra aquellos que se encuentren en error y </a:t>
            </a:r>
            <a:r>
              <a:rPr lang="es-CO">
                <a:solidFill>
                  <a:schemeClr val="accent6"/>
                </a:solidFill>
              </a:rPr>
              <a:t>hacer cambios </a:t>
            </a:r>
            <a:r>
              <a:rPr lang="es-CO"/>
              <a:t>para prevenir recurrencias;</a:t>
            </a:r>
          </a:p>
          <a:p>
            <a:pPr marL="285750" indent="-285750">
              <a:buFont typeface="Arial" panose="020B0604020202020204" pitchFamily="34" charset="0"/>
              <a:buChar char="•"/>
              <a:defRPr/>
            </a:pPr>
            <a:r>
              <a:rPr lang="es-CO">
                <a:solidFill>
                  <a:schemeClr val="accent6"/>
                </a:solidFill>
              </a:rPr>
              <a:t>Compartir</a:t>
            </a:r>
            <a:r>
              <a:rPr lang="es-CO"/>
              <a:t> los hallazgos con nosotros en su totalidad.</a:t>
            </a:r>
            <a:endParaRPr lang="en-GB"/>
          </a:p>
        </p:txBody>
      </p:sp>
    </p:spTree>
    <p:extLst>
      <p:ext uri="{BB962C8B-B14F-4D97-AF65-F5344CB8AC3E}">
        <p14:creationId xmlns:p14="http://schemas.microsoft.com/office/powerpoint/2010/main" val="127692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692713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CO"/>
              <a:t>ROLES Y RESPONSABILIDADES</a:t>
            </a:r>
          </a:p>
        </p:txBody>
      </p:sp>
    </p:spTree>
    <p:extLst>
      <p:ext uri="{BB962C8B-B14F-4D97-AF65-F5344CB8AC3E}">
        <p14:creationId xmlns:p14="http://schemas.microsoft.com/office/powerpoint/2010/main" val="15512097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
          <p:cNvSpPr txBox="1">
            <a:spLocks noChangeArrowheads="1"/>
          </p:cNvSpPr>
          <p:nvPr/>
        </p:nvSpPr>
        <p:spPr>
          <a:xfrm>
            <a:off x="423355" y="555526"/>
            <a:ext cx="8229600" cy="79208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s-CO" sz="3200">
                <a:solidFill>
                  <a:schemeClr val="accent1"/>
                </a:solidFill>
              </a:rPr>
              <a:t>Principio Fundamental del NRC</a:t>
            </a:r>
            <a:endParaRPr lang="nb-NO" altLang="es-CO" sz="3200">
              <a:solidFill>
                <a:schemeClr val="accent1"/>
              </a:solidFill>
            </a:endParaRPr>
          </a:p>
        </p:txBody>
      </p:sp>
      <p:sp>
        <p:nvSpPr>
          <p:cNvPr id="29" name="Rectangle 3"/>
          <p:cNvSpPr txBox="1">
            <a:spLocks noChangeArrowheads="1"/>
          </p:cNvSpPr>
          <p:nvPr/>
        </p:nvSpPr>
        <p:spPr>
          <a:xfrm>
            <a:off x="467544" y="1394853"/>
            <a:ext cx="8229600" cy="268906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algn="ctr" eaLnBrk="0" hangingPunct="0">
              <a:buFontTx/>
              <a:buNone/>
              <a:defRPr/>
            </a:pPr>
            <a:r>
              <a:rPr lang="es-CO" altLang="es-CO" sz="2400" b="1">
                <a:latin typeface="+mj-lt"/>
              </a:rPr>
              <a:t>Programas</a:t>
            </a:r>
            <a:r>
              <a:rPr lang="en-US" altLang="es-CO" sz="2400" b="1">
                <a:latin typeface="+mj-lt"/>
              </a:rPr>
              <a:t>: </a:t>
            </a:r>
          </a:p>
          <a:p>
            <a:pPr marL="0" algn="ctr" eaLnBrk="0" hangingPunct="0">
              <a:buFontTx/>
              <a:buNone/>
              <a:defRPr/>
            </a:pPr>
            <a:r>
              <a:rPr lang="en-US" altLang="es-CO" sz="2400" b="1">
                <a:latin typeface="+mj-lt"/>
              </a:rPr>
              <a:t>RESPONSABLE</a:t>
            </a:r>
          </a:p>
          <a:p>
            <a:pPr marL="0" algn="ctr" eaLnBrk="0" hangingPunct="0">
              <a:buFontTx/>
              <a:buNone/>
              <a:defRPr/>
            </a:pPr>
            <a:endParaRPr lang="en-US" altLang="es-CO" sz="2400" b="1">
              <a:latin typeface="+mj-lt"/>
            </a:endParaRPr>
          </a:p>
          <a:p>
            <a:pPr marL="0" algn="ctr" eaLnBrk="0" hangingPunct="0">
              <a:buFontTx/>
              <a:buNone/>
              <a:defRPr/>
            </a:pPr>
            <a:r>
              <a:rPr lang="en-US" altLang="es-CO" sz="2400" b="1">
                <a:latin typeface="+mj-lt"/>
              </a:rPr>
              <a:t>Finanzas: </a:t>
            </a:r>
          </a:p>
          <a:p>
            <a:pPr marL="0" algn="ctr" eaLnBrk="0" hangingPunct="0">
              <a:buFontTx/>
              <a:buNone/>
              <a:defRPr/>
            </a:pPr>
            <a:r>
              <a:rPr lang="en-US" altLang="es-CO" sz="2400" b="1">
                <a:latin typeface="+mj-lt"/>
              </a:rPr>
              <a:t>SOPORTE Y CONTROL</a:t>
            </a:r>
          </a:p>
          <a:p>
            <a:pPr algn="ctr">
              <a:buFontTx/>
              <a:buNone/>
            </a:pPr>
            <a:endParaRPr lang="nb-NO" altLang="es-CO" sz="2400"/>
          </a:p>
        </p:txBody>
      </p:sp>
    </p:spTree>
    <p:extLst>
      <p:ext uri="{BB962C8B-B14F-4D97-AF65-F5344CB8AC3E}">
        <p14:creationId xmlns:p14="http://schemas.microsoft.com/office/powerpoint/2010/main" val="11822802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sz="3200">
                <a:solidFill>
                  <a:schemeClr val="accent1"/>
                </a:solidFill>
              </a:rPr>
              <a:t>ROLES EN NRC</a:t>
            </a:r>
          </a:p>
        </p:txBody>
      </p:sp>
      <p:sp>
        <p:nvSpPr>
          <p:cNvPr id="3" name="Subtítulo 2"/>
          <p:cNvSpPr>
            <a:spLocks noGrp="1"/>
          </p:cNvSpPr>
          <p:nvPr>
            <p:ph type="subTitle" idx="1"/>
          </p:nvPr>
        </p:nvSpPr>
        <p:spPr>
          <a:xfrm>
            <a:off x="467694" y="1256137"/>
            <a:ext cx="8219105" cy="2611758"/>
          </a:xfrm>
        </p:spPr>
        <p:txBody>
          <a:bodyPr/>
          <a:lstStyle/>
          <a:p>
            <a:r>
              <a:rPr lang="es-CO"/>
              <a:t>Budget Holder</a:t>
            </a:r>
          </a:p>
          <a:p>
            <a:endParaRPr lang="es-CO"/>
          </a:p>
          <a:p>
            <a:r>
              <a:rPr lang="es-CO"/>
              <a:t>Vo.Bo. Finanzas</a:t>
            </a:r>
          </a:p>
          <a:p>
            <a:endParaRPr lang="es-CO"/>
          </a:p>
          <a:p>
            <a:r>
              <a:rPr lang="es-CO"/>
              <a:t>Solicitante</a:t>
            </a:r>
          </a:p>
        </p:txBody>
      </p:sp>
    </p:spTree>
    <p:extLst>
      <p:ext uri="{BB962C8B-B14F-4D97-AF65-F5344CB8AC3E}">
        <p14:creationId xmlns:p14="http://schemas.microsoft.com/office/powerpoint/2010/main" val="25659442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7713" y="483518"/>
            <a:ext cx="7772400" cy="360040"/>
          </a:xfrm>
        </p:spPr>
        <p:txBody>
          <a:bodyPr/>
          <a:lstStyle/>
          <a:p>
            <a:pPr algn="l"/>
            <a:r>
              <a:rPr lang="en-US" sz="1800" b="1" i="1"/>
              <a:t>Role del Budget Holder:</a:t>
            </a:r>
            <a:br>
              <a:rPr lang="en-US" sz="1800" b="1" i="1"/>
            </a:br>
            <a:endParaRPr lang="es-CO" sz="1800"/>
          </a:p>
        </p:txBody>
      </p:sp>
      <p:sp>
        <p:nvSpPr>
          <p:cNvPr id="4" name="Rectangle 3"/>
          <p:cNvSpPr/>
          <p:nvPr/>
        </p:nvSpPr>
        <p:spPr>
          <a:xfrm>
            <a:off x="743758" y="915566"/>
            <a:ext cx="7848872" cy="3323987"/>
          </a:xfrm>
          <a:prstGeom prst="rect">
            <a:avLst/>
          </a:prstGeom>
        </p:spPr>
        <p:txBody>
          <a:bodyPr wrap="square">
            <a:spAutoFit/>
          </a:bodyPr>
          <a:lstStyle/>
          <a:p>
            <a:pPr>
              <a:spcAft>
                <a:spcPts val="0"/>
              </a:spcAft>
            </a:pPr>
            <a:r>
              <a:rPr lang="es-CO" sz="1400">
                <a:latin typeface="Calibri" panose="020F0502020204030204" pitchFamily="34" charset="0"/>
                <a:ea typeface="Calibri" panose="020F0502020204030204" pitchFamily="34" charset="0"/>
                <a:cs typeface="Times New Roman" panose="02020603050405020304" pitchFamily="18" charset="0"/>
              </a:rPr>
              <a:t>El Budget Holder puede ser: </a:t>
            </a:r>
          </a:p>
          <a:p>
            <a:pPr marL="342900" lvl="0" indent="-342900">
              <a:spcAft>
                <a:spcPts val="0"/>
              </a:spcAft>
              <a:buFont typeface="Symbol" panose="05050102010706020507" pitchFamily="18" charset="2"/>
              <a:buChar char=""/>
            </a:pPr>
            <a:r>
              <a:rPr lang="es-CO" sz="1400">
                <a:latin typeface="Calibri" panose="020F0502020204030204" pitchFamily="34" charset="0"/>
                <a:ea typeface="Calibri" panose="020F0502020204030204" pitchFamily="34" charset="0"/>
                <a:cs typeface="Times New Roman" panose="02020603050405020304" pitchFamily="18" charset="0"/>
              </a:rPr>
              <a:t>El Área Manager (AM), </a:t>
            </a:r>
          </a:p>
          <a:p>
            <a:pPr marL="342900" lvl="0" indent="-342900">
              <a:spcAft>
                <a:spcPts val="0"/>
              </a:spcAft>
              <a:buFont typeface="Symbol" panose="05050102010706020507" pitchFamily="18" charset="2"/>
              <a:buChar char=""/>
            </a:pPr>
            <a:r>
              <a:rPr lang="es-CO" sz="1400">
                <a:latin typeface="Calibri" panose="020F0502020204030204" pitchFamily="34" charset="0"/>
                <a:ea typeface="Calibri" panose="020F0502020204030204" pitchFamily="34" charset="0"/>
                <a:cs typeface="Times New Roman" panose="02020603050405020304" pitchFamily="18" charset="0"/>
              </a:rPr>
              <a:t>El Project Manager (PM), o </a:t>
            </a:r>
          </a:p>
          <a:p>
            <a:pPr marL="342900" lvl="0" indent="-342900">
              <a:spcAft>
                <a:spcPts val="0"/>
              </a:spcAft>
              <a:buFont typeface="Symbol" panose="05050102010706020507" pitchFamily="18" charset="2"/>
              <a:buChar char=""/>
            </a:pPr>
            <a:r>
              <a:rPr lang="es-CO" sz="1400" err="1">
                <a:latin typeface="Calibri" panose="020F0502020204030204" pitchFamily="34" charset="0"/>
                <a:ea typeface="Calibri" panose="020F0502020204030204" pitchFamily="34" charset="0"/>
                <a:cs typeface="Times New Roman" panose="02020603050405020304" pitchFamily="18" charset="0"/>
              </a:rPr>
              <a:t>Team</a:t>
            </a:r>
            <a:r>
              <a:rPr lang="es-CO" sz="1400">
                <a:latin typeface="Calibri" panose="020F0502020204030204" pitchFamily="34" charset="0"/>
                <a:ea typeface="Calibri" panose="020F0502020204030204" pitchFamily="34" charset="0"/>
                <a:cs typeface="Times New Roman" panose="02020603050405020304" pitchFamily="18" charset="0"/>
              </a:rPr>
              <a:t> Leader y/o </a:t>
            </a:r>
            <a:r>
              <a:rPr lang="es-CO" sz="1400" err="1">
                <a:latin typeface="Calibri" panose="020F0502020204030204" pitchFamily="34" charset="0"/>
                <a:ea typeface="Calibri" panose="020F0502020204030204" pitchFamily="34" charset="0"/>
                <a:cs typeface="Times New Roman" panose="02020603050405020304" pitchFamily="18" charset="0"/>
              </a:rPr>
              <a:t>Coordinators</a:t>
            </a:r>
            <a:endParaRPr lang="es-CO" sz="140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s-CO" sz="1400">
                <a:latin typeface="Calibri" panose="020F0502020204030204" pitchFamily="34" charset="0"/>
                <a:ea typeface="Calibri" panose="020F0502020204030204" pitchFamily="34" charset="0"/>
                <a:cs typeface="Times New Roman" panose="02020603050405020304" pitchFamily="18" charset="0"/>
              </a:rPr>
              <a:t> </a:t>
            </a:r>
          </a:p>
          <a:p>
            <a:pPr>
              <a:spcAft>
                <a:spcPts val="0"/>
              </a:spcAft>
            </a:pPr>
            <a:r>
              <a:rPr lang="es-CO" sz="1400">
                <a:latin typeface="Calibri" panose="020F0502020204030204" pitchFamily="34" charset="0"/>
                <a:ea typeface="Calibri" panose="020F0502020204030204" pitchFamily="34" charset="0"/>
                <a:cs typeface="Times New Roman" panose="02020603050405020304" pitchFamily="18" charset="0"/>
              </a:rPr>
              <a:t>El Budget Holder mantiene el control de los proyectos que tiene bajo su responsabilidad. </a:t>
            </a:r>
          </a:p>
          <a:p>
            <a:pPr>
              <a:spcAft>
                <a:spcPts val="0"/>
              </a:spcAft>
            </a:pPr>
            <a:r>
              <a:rPr lang="es-CO" sz="1400">
                <a:latin typeface="Calibri" panose="020F0502020204030204" pitchFamily="34" charset="0"/>
                <a:ea typeface="Calibri" panose="020F0502020204030204" pitchFamily="34" charset="0"/>
                <a:cs typeface="Times New Roman" panose="02020603050405020304" pitchFamily="18" charset="0"/>
              </a:rPr>
              <a:t>El/ella tiene las siguientes responsabilidades:</a:t>
            </a:r>
          </a:p>
          <a:p>
            <a:pPr marL="342900" lvl="0" indent="-342900">
              <a:spcAft>
                <a:spcPts val="0"/>
              </a:spcAft>
              <a:buFont typeface="Symbol" panose="05050102010706020507" pitchFamily="18" charset="2"/>
              <a:buChar char=""/>
            </a:pPr>
            <a:r>
              <a:rPr lang="es-CO" sz="1400">
                <a:latin typeface="Calibri" panose="020F0502020204030204" pitchFamily="34" charset="0"/>
                <a:ea typeface="Calibri" panose="020F0502020204030204" pitchFamily="34" charset="0"/>
                <a:cs typeface="Times New Roman" panose="02020603050405020304" pitchFamily="18" charset="0"/>
              </a:rPr>
              <a:t>Desarrollar, coordinar y administrar los proyectos (incluidos los presupuestos) en línea con las propuestas, estrategias y requerimientos del NRC y los donantes. </a:t>
            </a:r>
          </a:p>
          <a:p>
            <a:pPr marL="342900" lvl="0" indent="-342900">
              <a:spcAft>
                <a:spcPts val="0"/>
              </a:spcAft>
              <a:buFont typeface="Symbol" panose="05050102010706020507" pitchFamily="18" charset="2"/>
              <a:buChar char=""/>
            </a:pPr>
            <a:r>
              <a:rPr lang="es-CO" sz="1400">
                <a:latin typeface="Calibri" panose="020F0502020204030204" pitchFamily="34" charset="0"/>
                <a:ea typeface="Calibri" panose="020F0502020204030204" pitchFamily="34" charset="0"/>
                <a:cs typeface="Times New Roman" panose="02020603050405020304" pitchFamily="18" charset="0"/>
              </a:rPr>
              <a:t>Asegurar procesos transparentes (incluyendo compras de bienes y servicios trasparentes y costo-eficientes)</a:t>
            </a:r>
          </a:p>
          <a:p>
            <a:pPr marL="342900" lvl="0" indent="-342900">
              <a:spcAft>
                <a:spcPts val="0"/>
              </a:spcAft>
              <a:buFont typeface="Symbol" panose="05050102010706020507" pitchFamily="18" charset="2"/>
              <a:buChar char=""/>
            </a:pPr>
            <a:r>
              <a:rPr lang="es-CO" sz="1400">
                <a:latin typeface="Calibri" panose="020F0502020204030204" pitchFamily="34" charset="0"/>
                <a:ea typeface="Calibri" panose="020F0502020204030204" pitchFamily="34" charset="0"/>
                <a:cs typeface="Times New Roman" panose="02020603050405020304" pitchFamily="18" charset="0"/>
              </a:rPr>
              <a:t>Tener control financiero sobre los proyectos que se le han designado durante todo el periodo del proyecto. </a:t>
            </a:r>
          </a:p>
          <a:p>
            <a:pPr marL="342900" lvl="0" indent="-342900">
              <a:spcAft>
                <a:spcPts val="0"/>
              </a:spcAft>
              <a:buFont typeface="Symbol" panose="05050102010706020507" pitchFamily="18" charset="2"/>
              <a:buChar char=""/>
            </a:pPr>
            <a:r>
              <a:rPr lang="es-CO" sz="1400">
                <a:latin typeface="Calibri" panose="020F0502020204030204" pitchFamily="34" charset="0"/>
                <a:ea typeface="Calibri" panose="020F0502020204030204" pitchFamily="34" charset="0"/>
                <a:cs typeface="Times New Roman" panose="02020603050405020304" pitchFamily="18" charset="0"/>
              </a:rPr>
              <a:t>Ser responsable por la documentación del proyecto incluyendo su archivo de acuerdo a los estándares del NRC</a:t>
            </a:r>
          </a:p>
        </p:txBody>
      </p:sp>
    </p:spTree>
    <p:extLst>
      <p:ext uri="{BB962C8B-B14F-4D97-AF65-F5344CB8AC3E}">
        <p14:creationId xmlns:p14="http://schemas.microsoft.com/office/powerpoint/2010/main" val="17413358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sz="2800"/>
              <a:t>TABLA DE AUTORIZACIONES</a:t>
            </a:r>
          </a:p>
        </p:txBody>
      </p:sp>
      <p:pic>
        <p:nvPicPr>
          <p:cNvPr id="13562" name="Picture 250">
            <a:extLst>
              <a:ext uri="{FF2B5EF4-FFF2-40B4-BE49-F238E27FC236}">
                <a16:creationId xmlns:a16="http://schemas.microsoft.com/office/drawing/2014/main" id="{669FBF41-D9B4-CC3F-0CA1-B0D5AC3E04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90550"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63" name="Picture 251">
            <a:extLst>
              <a:ext uri="{FF2B5EF4-FFF2-40B4-BE49-F238E27FC236}">
                <a16:creationId xmlns:a16="http://schemas.microsoft.com/office/drawing/2014/main" id="{C470BF6B-6690-8E60-9141-ED729F7E88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564" name="Picture 252">
            <a:extLst>
              <a:ext uri="{FF2B5EF4-FFF2-40B4-BE49-F238E27FC236}">
                <a16:creationId xmlns:a16="http://schemas.microsoft.com/office/drawing/2014/main" id="{E02337AF-FB5F-9436-BD19-8E087F7A05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65" name="Picture 253">
            <a:extLst>
              <a:ext uri="{FF2B5EF4-FFF2-40B4-BE49-F238E27FC236}">
                <a16:creationId xmlns:a16="http://schemas.microsoft.com/office/drawing/2014/main" id="{CD909BFD-8F5A-010C-B3BF-448036B4FB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66" name="Picture 254">
            <a:extLst>
              <a:ext uri="{FF2B5EF4-FFF2-40B4-BE49-F238E27FC236}">
                <a16:creationId xmlns:a16="http://schemas.microsoft.com/office/drawing/2014/main" id="{4ACF1608-5237-9650-5A6D-5981215DAC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67" name="Picture 255">
            <a:extLst>
              <a:ext uri="{FF2B5EF4-FFF2-40B4-BE49-F238E27FC236}">
                <a16:creationId xmlns:a16="http://schemas.microsoft.com/office/drawing/2014/main" id="{E0E02C25-5C9E-088F-2AB5-CD235268B61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68" name="Picture 256">
            <a:extLst>
              <a:ext uri="{FF2B5EF4-FFF2-40B4-BE49-F238E27FC236}">
                <a16:creationId xmlns:a16="http://schemas.microsoft.com/office/drawing/2014/main" id="{6CB25BD3-E989-0D32-1716-C36820E017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69" name="Picture 257">
            <a:extLst>
              <a:ext uri="{FF2B5EF4-FFF2-40B4-BE49-F238E27FC236}">
                <a16:creationId xmlns:a16="http://schemas.microsoft.com/office/drawing/2014/main" id="{FFB298CA-12DE-CFE4-16A2-8C3CEC4371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70" name="Picture 258">
            <a:extLst>
              <a:ext uri="{FF2B5EF4-FFF2-40B4-BE49-F238E27FC236}">
                <a16:creationId xmlns:a16="http://schemas.microsoft.com/office/drawing/2014/main" id="{711C8FB7-5BC6-682D-1E40-19C8B1F8E7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571" name="Picture 259">
            <a:extLst>
              <a:ext uri="{FF2B5EF4-FFF2-40B4-BE49-F238E27FC236}">
                <a16:creationId xmlns:a16="http://schemas.microsoft.com/office/drawing/2014/main" id="{BF828E57-1031-789D-1C15-0A35C20D7E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572" name="Picture 260">
            <a:extLst>
              <a:ext uri="{FF2B5EF4-FFF2-40B4-BE49-F238E27FC236}">
                <a16:creationId xmlns:a16="http://schemas.microsoft.com/office/drawing/2014/main" id="{60EAE01C-A10B-58C7-B8B6-9931E71933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573" name="Picture 261">
            <a:extLst>
              <a:ext uri="{FF2B5EF4-FFF2-40B4-BE49-F238E27FC236}">
                <a16:creationId xmlns:a16="http://schemas.microsoft.com/office/drawing/2014/main" id="{08014137-7C16-9905-0F45-0D84C310990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574" name="Picture 262">
            <a:extLst>
              <a:ext uri="{FF2B5EF4-FFF2-40B4-BE49-F238E27FC236}">
                <a16:creationId xmlns:a16="http://schemas.microsoft.com/office/drawing/2014/main" id="{D25E8865-C16D-03C1-66E8-F2C55264F1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75" name="Picture 263">
            <a:extLst>
              <a:ext uri="{FF2B5EF4-FFF2-40B4-BE49-F238E27FC236}">
                <a16:creationId xmlns:a16="http://schemas.microsoft.com/office/drawing/2014/main" id="{92DE502B-D1EB-D0D7-0285-B1625050B0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76" name="Picture 264">
            <a:extLst>
              <a:ext uri="{FF2B5EF4-FFF2-40B4-BE49-F238E27FC236}">
                <a16:creationId xmlns:a16="http://schemas.microsoft.com/office/drawing/2014/main" id="{E219E58C-5265-1760-0D2B-75E7997DAB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77" name="Picture 265">
            <a:extLst>
              <a:ext uri="{FF2B5EF4-FFF2-40B4-BE49-F238E27FC236}">
                <a16:creationId xmlns:a16="http://schemas.microsoft.com/office/drawing/2014/main" id="{0E4B400C-2D1A-B841-E66C-57867E4CC5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578" name="Picture 266">
            <a:extLst>
              <a:ext uri="{FF2B5EF4-FFF2-40B4-BE49-F238E27FC236}">
                <a16:creationId xmlns:a16="http://schemas.microsoft.com/office/drawing/2014/main" id="{C1FF432D-FC83-AA3A-45AA-A118B68DC25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579" name="Picture 267">
            <a:extLst>
              <a:ext uri="{FF2B5EF4-FFF2-40B4-BE49-F238E27FC236}">
                <a16:creationId xmlns:a16="http://schemas.microsoft.com/office/drawing/2014/main" id="{6CDEB3E3-D139-CBE7-3A01-12AA1AECFF1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80" name="Picture 268">
            <a:extLst>
              <a:ext uri="{FF2B5EF4-FFF2-40B4-BE49-F238E27FC236}">
                <a16:creationId xmlns:a16="http://schemas.microsoft.com/office/drawing/2014/main" id="{38D3701A-6C1A-A639-302F-C4EB429B1E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81" name="Picture 269">
            <a:extLst>
              <a:ext uri="{FF2B5EF4-FFF2-40B4-BE49-F238E27FC236}">
                <a16:creationId xmlns:a16="http://schemas.microsoft.com/office/drawing/2014/main" id="{C5B7A298-CD8D-FA71-7EA5-D9BEA836F8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82" name="Picture 270">
            <a:extLst>
              <a:ext uri="{FF2B5EF4-FFF2-40B4-BE49-F238E27FC236}">
                <a16:creationId xmlns:a16="http://schemas.microsoft.com/office/drawing/2014/main" id="{5D3BCF7B-C09C-E4F8-CD95-75A8CC393A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83" name="Picture 271">
            <a:extLst>
              <a:ext uri="{FF2B5EF4-FFF2-40B4-BE49-F238E27FC236}">
                <a16:creationId xmlns:a16="http://schemas.microsoft.com/office/drawing/2014/main" id="{281EBB19-3BEB-E6EA-B198-C5820FEF81A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84" name="Picture 272">
            <a:extLst>
              <a:ext uri="{FF2B5EF4-FFF2-40B4-BE49-F238E27FC236}">
                <a16:creationId xmlns:a16="http://schemas.microsoft.com/office/drawing/2014/main" id="{38344598-F179-753F-C81C-0D63B3C49D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85" name="Picture 273">
            <a:extLst>
              <a:ext uri="{FF2B5EF4-FFF2-40B4-BE49-F238E27FC236}">
                <a16:creationId xmlns:a16="http://schemas.microsoft.com/office/drawing/2014/main" id="{F03B0BBD-C4CA-74ED-FA9E-D5215A2740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86" name="Picture 274">
            <a:extLst>
              <a:ext uri="{FF2B5EF4-FFF2-40B4-BE49-F238E27FC236}">
                <a16:creationId xmlns:a16="http://schemas.microsoft.com/office/drawing/2014/main" id="{947AB44F-F1EB-83DC-0AF2-4915AC37D6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87" name="Picture 275">
            <a:extLst>
              <a:ext uri="{FF2B5EF4-FFF2-40B4-BE49-F238E27FC236}">
                <a16:creationId xmlns:a16="http://schemas.microsoft.com/office/drawing/2014/main" id="{50E93848-C439-5CA4-7FCB-2ABEFA2153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88" name="Picture 276">
            <a:extLst>
              <a:ext uri="{FF2B5EF4-FFF2-40B4-BE49-F238E27FC236}">
                <a16:creationId xmlns:a16="http://schemas.microsoft.com/office/drawing/2014/main" id="{A656F2AE-3231-3A45-85C7-A52634E3FD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89" name="Picture 277">
            <a:extLst>
              <a:ext uri="{FF2B5EF4-FFF2-40B4-BE49-F238E27FC236}">
                <a16:creationId xmlns:a16="http://schemas.microsoft.com/office/drawing/2014/main" id="{70C9E582-B6B7-53C6-562A-698B766C35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90" name="Picture 278">
            <a:extLst>
              <a:ext uri="{FF2B5EF4-FFF2-40B4-BE49-F238E27FC236}">
                <a16:creationId xmlns:a16="http://schemas.microsoft.com/office/drawing/2014/main" id="{A8A1BE4F-9C25-DFEF-C26F-FF9BABD835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91" name="Picture 279">
            <a:extLst>
              <a:ext uri="{FF2B5EF4-FFF2-40B4-BE49-F238E27FC236}">
                <a16:creationId xmlns:a16="http://schemas.microsoft.com/office/drawing/2014/main" id="{73DF7F3A-791B-FEF2-FE5E-8B5A87C88F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92" name="Picture 280">
            <a:extLst>
              <a:ext uri="{FF2B5EF4-FFF2-40B4-BE49-F238E27FC236}">
                <a16:creationId xmlns:a16="http://schemas.microsoft.com/office/drawing/2014/main" id="{B070576D-A573-32C1-A9A6-9CD186701E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93" name="Picture 281">
            <a:extLst>
              <a:ext uri="{FF2B5EF4-FFF2-40B4-BE49-F238E27FC236}">
                <a16:creationId xmlns:a16="http://schemas.microsoft.com/office/drawing/2014/main" id="{3BFA1811-59CB-3A26-98A1-85ED0937C7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94" name="Picture 282">
            <a:extLst>
              <a:ext uri="{FF2B5EF4-FFF2-40B4-BE49-F238E27FC236}">
                <a16:creationId xmlns:a16="http://schemas.microsoft.com/office/drawing/2014/main" id="{4DF8338B-6B5D-FF8F-69BD-7E968A19AE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95" name="Picture 283">
            <a:extLst>
              <a:ext uri="{FF2B5EF4-FFF2-40B4-BE49-F238E27FC236}">
                <a16:creationId xmlns:a16="http://schemas.microsoft.com/office/drawing/2014/main" id="{2C92FB60-6E7B-9373-FB92-D7DE196613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96" name="Picture 284">
            <a:extLst>
              <a:ext uri="{FF2B5EF4-FFF2-40B4-BE49-F238E27FC236}">
                <a16:creationId xmlns:a16="http://schemas.microsoft.com/office/drawing/2014/main" id="{88536D0A-5454-AA42-715F-222B4A6C34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97" name="Picture 285">
            <a:extLst>
              <a:ext uri="{FF2B5EF4-FFF2-40B4-BE49-F238E27FC236}">
                <a16:creationId xmlns:a16="http://schemas.microsoft.com/office/drawing/2014/main" id="{106C7F8B-46F9-222D-3880-27027FD0DD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98" name="Picture 286">
            <a:extLst>
              <a:ext uri="{FF2B5EF4-FFF2-40B4-BE49-F238E27FC236}">
                <a16:creationId xmlns:a16="http://schemas.microsoft.com/office/drawing/2014/main" id="{9562CD64-7C2B-6048-BE36-ADA4451AAB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599" name="Picture 287">
            <a:extLst>
              <a:ext uri="{FF2B5EF4-FFF2-40B4-BE49-F238E27FC236}">
                <a16:creationId xmlns:a16="http://schemas.microsoft.com/office/drawing/2014/main" id="{5363158B-3E9C-4207-99FF-F2E024E539F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00" name="Picture 288">
            <a:extLst>
              <a:ext uri="{FF2B5EF4-FFF2-40B4-BE49-F238E27FC236}">
                <a16:creationId xmlns:a16="http://schemas.microsoft.com/office/drawing/2014/main" id="{2B98FF18-15AD-8237-93B2-538B064E90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01" name="Picture 289">
            <a:extLst>
              <a:ext uri="{FF2B5EF4-FFF2-40B4-BE49-F238E27FC236}">
                <a16:creationId xmlns:a16="http://schemas.microsoft.com/office/drawing/2014/main" id="{5A7D7944-5787-1276-66FC-1929FFEAAE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02" name="Picture 290">
            <a:extLst>
              <a:ext uri="{FF2B5EF4-FFF2-40B4-BE49-F238E27FC236}">
                <a16:creationId xmlns:a16="http://schemas.microsoft.com/office/drawing/2014/main" id="{AAD89FF6-7B14-66C7-C7CC-44BF56FFA21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03" name="Picture 291">
            <a:extLst>
              <a:ext uri="{FF2B5EF4-FFF2-40B4-BE49-F238E27FC236}">
                <a16:creationId xmlns:a16="http://schemas.microsoft.com/office/drawing/2014/main" id="{01F855C2-C694-B0DC-5014-20BDC8F5A37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590550" cy="190500"/>
          </a:xfrm>
          <a:prstGeom prst="rect">
            <a:avLst/>
          </a:prstGeom>
          <a:noFill/>
          <a:extLst>
            <a:ext uri="{909E8E84-426E-40DD-AFC4-6F175D3DCCD1}">
              <a14:hiddenFill xmlns:a14="http://schemas.microsoft.com/office/drawing/2010/main">
                <a:solidFill>
                  <a:srgbClr val="FFFFFF"/>
                </a:solidFill>
              </a14:hiddenFill>
            </a:ext>
          </a:extLst>
        </p:spPr>
      </p:pic>
      <p:pic>
        <p:nvPicPr>
          <p:cNvPr id="13604" name="Picture 292">
            <a:extLst>
              <a:ext uri="{FF2B5EF4-FFF2-40B4-BE49-F238E27FC236}">
                <a16:creationId xmlns:a16="http://schemas.microsoft.com/office/drawing/2014/main" id="{B57711BF-6510-90CC-022B-3C72D875636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05" name="Picture 293">
            <a:extLst>
              <a:ext uri="{FF2B5EF4-FFF2-40B4-BE49-F238E27FC236}">
                <a16:creationId xmlns:a16="http://schemas.microsoft.com/office/drawing/2014/main" id="{6F0B100A-11E5-566E-C4FC-C70D91664F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06" name="Picture 294">
            <a:extLst>
              <a:ext uri="{FF2B5EF4-FFF2-40B4-BE49-F238E27FC236}">
                <a16:creationId xmlns:a16="http://schemas.microsoft.com/office/drawing/2014/main" id="{9D9AADB9-FBB9-AB5D-B46A-2C2BFAFF23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07" name="Picture 295">
            <a:extLst>
              <a:ext uri="{FF2B5EF4-FFF2-40B4-BE49-F238E27FC236}">
                <a16:creationId xmlns:a16="http://schemas.microsoft.com/office/drawing/2014/main" id="{822CB7EE-789B-8C3A-B726-2EFDE7EFBB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08" name="Picture 296">
            <a:extLst>
              <a:ext uri="{FF2B5EF4-FFF2-40B4-BE49-F238E27FC236}">
                <a16:creationId xmlns:a16="http://schemas.microsoft.com/office/drawing/2014/main" id="{1CC3AB5A-EB93-A510-E51F-5CEFE2044B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09" name="Picture 297">
            <a:extLst>
              <a:ext uri="{FF2B5EF4-FFF2-40B4-BE49-F238E27FC236}">
                <a16:creationId xmlns:a16="http://schemas.microsoft.com/office/drawing/2014/main" id="{6B21A7C8-A545-BD3A-618A-C594642BC5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10" name="Picture 298">
            <a:extLst>
              <a:ext uri="{FF2B5EF4-FFF2-40B4-BE49-F238E27FC236}">
                <a16:creationId xmlns:a16="http://schemas.microsoft.com/office/drawing/2014/main" id="{DEED6967-A7E6-8A45-B21E-3DDA838EF0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11" name="Picture 299">
            <a:extLst>
              <a:ext uri="{FF2B5EF4-FFF2-40B4-BE49-F238E27FC236}">
                <a16:creationId xmlns:a16="http://schemas.microsoft.com/office/drawing/2014/main" id="{4F00D9BA-12B4-4436-EC8A-7A0635EEA0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12" name="Picture 300">
            <a:extLst>
              <a:ext uri="{FF2B5EF4-FFF2-40B4-BE49-F238E27FC236}">
                <a16:creationId xmlns:a16="http://schemas.microsoft.com/office/drawing/2014/main" id="{71AC7AD5-0503-FB31-3095-9213F3F1B0D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590550" cy="190500"/>
          </a:xfrm>
          <a:prstGeom prst="rect">
            <a:avLst/>
          </a:prstGeom>
          <a:noFill/>
          <a:extLst>
            <a:ext uri="{909E8E84-426E-40DD-AFC4-6F175D3DCCD1}">
              <a14:hiddenFill xmlns:a14="http://schemas.microsoft.com/office/drawing/2010/main">
                <a:solidFill>
                  <a:srgbClr val="FFFFFF"/>
                </a:solidFill>
              </a14:hiddenFill>
            </a:ext>
          </a:extLst>
        </p:spPr>
      </p:pic>
      <p:pic>
        <p:nvPicPr>
          <p:cNvPr id="13613" name="Picture 301">
            <a:extLst>
              <a:ext uri="{FF2B5EF4-FFF2-40B4-BE49-F238E27FC236}">
                <a16:creationId xmlns:a16="http://schemas.microsoft.com/office/drawing/2014/main" id="{E52D03E1-72D1-142F-306C-A29E38C316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14" name="Picture 302">
            <a:extLst>
              <a:ext uri="{FF2B5EF4-FFF2-40B4-BE49-F238E27FC236}">
                <a16:creationId xmlns:a16="http://schemas.microsoft.com/office/drawing/2014/main" id="{9C973B52-B473-407F-DB2A-D94817D6E7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15" name="Picture 303">
            <a:extLst>
              <a:ext uri="{FF2B5EF4-FFF2-40B4-BE49-F238E27FC236}">
                <a16:creationId xmlns:a16="http://schemas.microsoft.com/office/drawing/2014/main" id="{62ADFF68-D984-A3C3-BB53-4DD375ABEEA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16" name="Picture 304">
            <a:extLst>
              <a:ext uri="{FF2B5EF4-FFF2-40B4-BE49-F238E27FC236}">
                <a16:creationId xmlns:a16="http://schemas.microsoft.com/office/drawing/2014/main" id="{1F6D7375-7F8B-8FD5-7C3B-A8A737B39A2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590550" cy="190500"/>
          </a:xfrm>
          <a:prstGeom prst="rect">
            <a:avLst/>
          </a:prstGeom>
          <a:noFill/>
          <a:extLst>
            <a:ext uri="{909E8E84-426E-40DD-AFC4-6F175D3DCCD1}">
              <a14:hiddenFill xmlns:a14="http://schemas.microsoft.com/office/drawing/2010/main">
                <a:solidFill>
                  <a:srgbClr val="FFFFFF"/>
                </a:solidFill>
              </a14:hiddenFill>
            </a:ext>
          </a:extLst>
        </p:spPr>
      </p:pic>
      <p:pic>
        <p:nvPicPr>
          <p:cNvPr id="13617" name="Picture 305">
            <a:extLst>
              <a:ext uri="{FF2B5EF4-FFF2-40B4-BE49-F238E27FC236}">
                <a16:creationId xmlns:a16="http://schemas.microsoft.com/office/drawing/2014/main" id="{98917407-E98E-A47E-C450-92E38D96CD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18" name="Picture 306">
            <a:extLst>
              <a:ext uri="{FF2B5EF4-FFF2-40B4-BE49-F238E27FC236}">
                <a16:creationId xmlns:a16="http://schemas.microsoft.com/office/drawing/2014/main" id="{46D01EF4-68E4-D174-3EEE-09D3E46BA7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19" name="Picture 307">
            <a:extLst>
              <a:ext uri="{FF2B5EF4-FFF2-40B4-BE49-F238E27FC236}">
                <a16:creationId xmlns:a16="http://schemas.microsoft.com/office/drawing/2014/main" id="{4C57921D-BE19-450A-7713-F979731E09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20" name="Picture 308">
            <a:extLst>
              <a:ext uri="{FF2B5EF4-FFF2-40B4-BE49-F238E27FC236}">
                <a16:creationId xmlns:a16="http://schemas.microsoft.com/office/drawing/2014/main" id="{E8B46E74-0BC1-7A9D-7A03-8CB69C32F1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21" name="Picture 309">
            <a:extLst>
              <a:ext uri="{FF2B5EF4-FFF2-40B4-BE49-F238E27FC236}">
                <a16:creationId xmlns:a16="http://schemas.microsoft.com/office/drawing/2014/main" id="{B44A6EA4-E06D-5BB5-9F95-9CAADE0D38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22" name="Picture 310">
            <a:extLst>
              <a:ext uri="{FF2B5EF4-FFF2-40B4-BE49-F238E27FC236}">
                <a16:creationId xmlns:a16="http://schemas.microsoft.com/office/drawing/2014/main" id="{8C55D69D-1A11-AF8E-7463-94AF596C46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23" name="Picture 311">
            <a:extLst>
              <a:ext uri="{FF2B5EF4-FFF2-40B4-BE49-F238E27FC236}">
                <a16:creationId xmlns:a16="http://schemas.microsoft.com/office/drawing/2014/main" id="{D7967F59-087B-3871-B6D3-13B0A126AB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24" name="Picture 312">
            <a:extLst>
              <a:ext uri="{FF2B5EF4-FFF2-40B4-BE49-F238E27FC236}">
                <a16:creationId xmlns:a16="http://schemas.microsoft.com/office/drawing/2014/main" id="{1A76092C-81F2-C0D6-11FB-9344312243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25" name="Picture 313">
            <a:extLst>
              <a:ext uri="{FF2B5EF4-FFF2-40B4-BE49-F238E27FC236}">
                <a16:creationId xmlns:a16="http://schemas.microsoft.com/office/drawing/2014/main" id="{957A29F8-AB07-F09B-AC79-C0C94B46832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590550" cy="190500"/>
          </a:xfrm>
          <a:prstGeom prst="rect">
            <a:avLst/>
          </a:prstGeom>
          <a:noFill/>
          <a:extLst>
            <a:ext uri="{909E8E84-426E-40DD-AFC4-6F175D3DCCD1}">
              <a14:hiddenFill xmlns:a14="http://schemas.microsoft.com/office/drawing/2010/main">
                <a:solidFill>
                  <a:srgbClr val="FFFFFF"/>
                </a:solidFill>
              </a14:hiddenFill>
            </a:ext>
          </a:extLst>
        </p:spPr>
      </p:pic>
      <p:pic>
        <p:nvPicPr>
          <p:cNvPr id="13626" name="Picture 314">
            <a:extLst>
              <a:ext uri="{FF2B5EF4-FFF2-40B4-BE49-F238E27FC236}">
                <a16:creationId xmlns:a16="http://schemas.microsoft.com/office/drawing/2014/main" id="{E0F9A8F2-80FB-FDBF-36D0-31CB3FF6F9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27" name="Picture 315">
            <a:extLst>
              <a:ext uri="{FF2B5EF4-FFF2-40B4-BE49-F238E27FC236}">
                <a16:creationId xmlns:a16="http://schemas.microsoft.com/office/drawing/2014/main" id="{90D7309E-BA19-CBA4-64FB-60FBBA64B7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28" name="Picture 316">
            <a:extLst>
              <a:ext uri="{FF2B5EF4-FFF2-40B4-BE49-F238E27FC236}">
                <a16:creationId xmlns:a16="http://schemas.microsoft.com/office/drawing/2014/main" id="{9E9BFBFF-838B-96E9-8C6C-9F5609AD01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29" name="Picture 317">
            <a:extLst>
              <a:ext uri="{FF2B5EF4-FFF2-40B4-BE49-F238E27FC236}">
                <a16:creationId xmlns:a16="http://schemas.microsoft.com/office/drawing/2014/main" id="{18FC8DFC-241C-541A-95A0-B290FE8A37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30" name="Picture 318">
            <a:extLst>
              <a:ext uri="{FF2B5EF4-FFF2-40B4-BE49-F238E27FC236}">
                <a16:creationId xmlns:a16="http://schemas.microsoft.com/office/drawing/2014/main" id="{6EFE4010-4908-04FF-A53B-FA89326102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31" name="Picture 319">
            <a:extLst>
              <a:ext uri="{FF2B5EF4-FFF2-40B4-BE49-F238E27FC236}">
                <a16:creationId xmlns:a16="http://schemas.microsoft.com/office/drawing/2014/main" id="{ACC4CBAF-247E-318A-D30E-DF0AB66541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32" name="Picture 320">
            <a:extLst>
              <a:ext uri="{FF2B5EF4-FFF2-40B4-BE49-F238E27FC236}">
                <a16:creationId xmlns:a16="http://schemas.microsoft.com/office/drawing/2014/main" id="{8D098099-9197-BE42-0841-839541311BA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33" name="Picture 321">
            <a:extLst>
              <a:ext uri="{FF2B5EF4-FFF2-40B4-BE49-F238E27FC236}">
                <a16:creationId xmlns:a16="http://schemas.microsoft.com/office/drawing/2014/main" id="{EF95B0B9-F0B8-FA01-C857-6AC0D2BF10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34" name="Picture 322">
            <a:extLst>
              <a:ext uri="{FF2B5EF4-FFF2-40B4-BE49-F238E27FC236}">
                <a16:creationId xmlns:a16="http://schemas.microsoft.com/office/drawing/2014/main" id="{2D6ED089-DF0A-F06B-33F3-BABFD89147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35" name="Picture 323">
            <a:extLst>
              <a:ext uri="{FF2B5EF4-FFF2-40B4-BE49-F238E27FC236}">
                <a16:creationId xmlns:a16="http://schemas.microsoft.com/office/drawing/2014/main" id="{36429449-6A23-B37B-EF54-BB95A8C61B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36" name="Picture 324">
            <a:extLst>
              <a:ext uri="{FF2B5EF4-FFF2-40B4-BE49-F238E27FC236}">
                <a16:creationId xmlns:a16="http://schemas.microsoft.com/office/drawing/2014/main" id="{72986FC3-4BAF-7E45-D889-459D5CE9BD0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37" name="Picture 325">
            <a:extLst>
              <a:ext uri="{FF2B5EF4-FFF2-40B4-BE49-F238E27FC236}">
                <a16:creationId xmlns:a16="http://schemas.microsoft.com/office/drawing/2014/main" id="{0687127B-EE98-22D6-79B1-2229AFBD8B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38" name="Picture 326">
            <a:extLst>
              <a:ext uri="{FF2B5EF4-FFF2-40B4-BE49-F238E27FC236}">
                <a16:creationId xmlns:a16="http://schemas.microsoft.com/office/drawing/2014/main" id="{B8CBDAF4-FD22-A69A-2558-98D6B03195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39" name="Picture 327">
            <a:extLst>
              <a:ext uri="{FF2B5EF4-FFF2-40B4-BE49-F238E27FC236}">
                <a16:creationId xmlns:a16="http://schemas.microsoft.com/office/drawing/2014/main" id="{DD7C507D-4BFA-BE1D-853B-0DA42FA897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40" name="Picture 328">
            <a:extLst>
              <a:ext uri="{FF2B5EF4-FFF2-40B4-BE49-F238E27FC236}">
                <a16:creationId xmlns:a16="http://schemas.microsoft.com/office/drawing/2014/main" id="{969F8AB6-AB20-E6A0-51F5-61BB571B40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41" name="Picture 329">
            <a:extLst>
              <a:ext uri="{FF2B5EF4-FFF2-40B4-BE49-F238E27FC236}">
                <a16:creationId xmlns:a16="http://schemas.microsoft.com/office/drawing/2014/main" id="{AD0ACDD0-504C-71E3-0541-FBA2B4C677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42" name="Picture 330">
            <a:extLst>
              <a:ext uri="{FF2B5EF4-FFF2-40B4-BE49-F238E27FC236}">
                <a16:creationId xmlns:a16="http://schemas.microsoft.com/office/drawing/2014/main" id="{AAEE854D-A733-780A-527C-1F0FFE3647A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43" name="Picture 331">
            <a:extLst>
              <a:ext uri="{FF2B5EF4-FFF2-40B4-BE49-F238E27FC236}">
                <a16:creationId xmlns:a16="http://schemas.microsoft.com/office/drawing/2014/main" id="{B2EBCA55-3058-D40C-5278-F2D45B8C7A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44" name="Picture 332">
            <a:extLst>
              <a:ext uri="{FF2B5EF4-FFF2-40B4-BE49-F238E27FC236}">
                <a16:creationId xmlns:a16="http://schemas.microsoft.com/office/drawing/2014/main" id="{9DB6B680-9C16-8A21-997B-7C918225E77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45" name="Picture 333">
            <a:extLst>
              <a:ext uri="{FF2B5EF4-FFF2-40B4-BE49-F238E27FC236}">
                <a16:creationId xmlns:a16="http://schemas.microsoft.com/office/drawing/2014/main" id="{0D062BF5-B1B7-2C16-EC62-51E6CBF0BE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46" name="Picture 334">
            <a:extLst>
              <a:ext uri="{FF2B5EF4-FFF2-40B4-BE49-F238E27FC236}">
                <a16:creationId xmlns:a16="http://schemas.microsoft.com/office/drawing/2014/main" id="{EC2F4403-D8A5-2555-6916-DCA1E38EA0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47" name="Picture 335">
            <a:extLst>
              <a:ext uri="{FF2B5EF4-FFF2-40B4-BE49-F238E27FC236}">
                <a16:creationId xmlns:a16="http://schemas.microsoft.com/office/drawing/2014/main" id="{72CAB160-B512-94E0-E8DD-202E482467E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400050"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48" name="Picture 336">
            <a:extLst>
              <a:ext uri="{FF2B5EF4-FFF2-40B4-BE49-F238E27FC236}">
                <a16:creationId xmlns:a16="http://schemas.microsoft.com/office/drawing/2014/main" id="{991E1046-17FE-35D6-1B58-A25BCE77AF5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40957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49" name="Picture 337">
            <a:extLst>
              <a:ext uri="{FF2B5EF4-FFF2-40B4-BE49-F238E27FC236}">
                <a16:creationId xmlns:a16="http://schemas.microsoft.com/office/drawing/2014/main" id="{8C83E2EB-5345-68FE-3C6A-7358B7D8EC8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390525" cy="533400"/>
          </a:xfrm>
          <a:prstGeom prst="rect">
            <a:avLst/>
          </a:prstGeom>
          <a:noFill/>
          <a:extLst>
            <a:ext uri="{909E8E84-426E-40DD-AFC4-6F175D3DCCD1}">
              <a14:hiddenFill xmlns:a14="http://schemas.microsoft.com/office/drawing/2010/main">
                <a:solidFill>
                  <a:srgbClr val="FFFFFF"/>
                </a:solidFill>
              </a14:hiddenFill>
            </a:ext>
          </a:extLst>
        </p:spPr>
      </p:pic>
      <p:pic>
        <p:nvPicPr>
          <p:cNvPr id="13650" name="Picture 338">
            <a:extLst>
              <a:ext uri="{FF2B5EF4-FFF2-40B4-BE49-F238E27FC236}">
                <a16:creationId xmlns:a16="http://schemas.microsoft.com/office/drawing/2014/main" id="{B2259F39-F3D9-9A9F-7A7F-EDA7F6B2241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651" name="Picture 339">
            <a:extLst>
              <a:ext uri="{FF2B5EF4-FFF2-40B4-BE49-F238E27FC236}">
                <a16:creationId xmlns:a16="http://schemas.microsoft.com/office/drawing/2014/main" id="{C098F6CA-F6E2-1F9B-6BAF-5895CDBA9F0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652" name="Picture 340">
            <a:extLst>
              <a:ext uri="{FF2B5EF4-FFF2-40B4-BE49-F238E27FC236}">
                <a16:creationId xmlns:a16="http://schemas.microsoft.com/office/drawing/2014/main" id="{0EDB0254-232F-B4E4-58FA-F0BF7AC0D1D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53" name="Picture 341">
            <a:extLst>
              <a:ext uri="{FF2B5EF4-FFF2-40B4-BE49-F238E27FC236}">
                <a16:creationId xmlns:a16="http://schemas.microsoft.com/office/drawing/2014/main" id="{98808F30-CF17-5075-24DF-C4CF4FA0DE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590550" cy="190500"/>
          </a:xfrm>
          <a:prstGeom prst="rect">
            <a:avLst/>
          </a:prstGeom>
          <a:noFill/>
          <a:extLst>
            <a:ext uri="{909E8E84-426E-40DD-AFC4-6F175D3DCCD1}">
              <a14:hiddenFill xmlns:a14="http://schemas.microsoft.com/office/drawing/2010/main">
                <a:solidFill>
                  <a:srgbClr val="FFFFFF"/>
                </a:solidFill>
              </a14:hiddenFill>
            </a:ext>
          </a:extLst>
        </p:spPr>
      </p:pic>
      <p:pic>
        <p:nvPicPr>
          <p:cNvPr id="13654" name="Picture 342">
            <a:extLst>
              <a:ext uri="{FF2B5EF4-FFF2-40B4-BE49-F238E27FC236}">
                <a16:creationId xmlns:a16="http://schemas.microsoft.com/office/drawing/2014/main" id="{509A79E1-6111-4D13-EB41-89E7690E64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55" name="Picture 343">
            <a:extLst>
              <a:ext uri="{FF2B5EF4-FFF2-40B4-BE49-F238E27FC236}">
                <a16:creationId xmlns:a16="http://schemas.microsoft.com/office/drawing/2014/main" id="{20235F36-15F6-2452-C7CA-62EAE374EF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56" name="Picture 344">
            <a:extLst>
              <a:ext uri="{FF2B5EF4-FFF2-40B4-BE49-F238E27FC236}">
                <a16:creationId xmlns:a16="http://schemas.microsoft.com/office/drawing/2014/main" id="{178E69DB-BEF0-300E-F9D7-D1AF4B3D22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57" name="Picture 345">
            <a:extLst>
              <a:ext uri="{FF2B5EF4-FFF2-40B4-BE49-F238E27FC236}">
                <a16:creationId xmlns:a16="http://schemas.microsoft.com/office/drawing/2014/main" id="{3912CB62-245D-FF76-0B6F-553CB64B4A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58" name="Picture 346">
            <a:extLst>
              <a:ext uri="{FF2B5EF4-FFF2-40B4-BE49-F238E27FC236}">
                <a16:creationId xmlns:a16="http://schemas.microsoft.com/office/drawing/2014/main" id="{FD2419EC-A2EF-0164-8B5F-9707C933CBC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59" name="Picture 347">
            <a:extLst>
              <a:ext uri="{FF2B5EF4-FFF2-40B4-BE49-F238E27FC236}">
                <a16:creationId xmlns:a16="http://schemas.microsoft.com/office/drawing/2014/main" id="{B93DE587-CA5F-FBF7-3DF3-A33E0741AB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60" name="Picture 348">
            <a:extLst>
              <a:ext uri="{FF2B5EF4-FFF2-40B4-BE49-F238E27FC236}">
                <a16:creationId xmlns:a16="http://schemas.microsoft.com/office/drawing/2014/main" id="{B9DB9105-6472-8C10-852C-061D44B13A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61" name="Picture 349">
            <a:extLst>
              <a:ext uri="{FF2B5EF4-FFF2-40B4-BE49-F238E27FC236}">
                <a16:creationId xmlns:a16="http://schemas.microsoft.com/office/drawing/2014/main" id="{D43DCE51-7226-D229-6102-C739BFC174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62" name="Picture 350">
            <a:extLst>
              <a:ext uri="{FF2B5EF4-FFF2-40B4-BE49-F238E27FC236}">
                <a16:creationId xmlns:a16="http://schemas.microsoft.com/office/drawing/2014/main" id="{2E4D9191-A706-C1B7-1C26-65B134FFD8D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590550" cy="190500"/>
          </a:xfrm>
          <a:prstGeom prst="rect">
            <a:avLst/>
          </a:prstGeom>
          <a:noFill/>
          <a:extLst>
            <a:ext uri="{909E8E84-426E-40DD-AFC4-6F175D3DCCD1}">
              <a14:hiddenFill xmlns:a14="http://schemas.microsoft.com/office/drawing/2010/main">
                <a:solidFill>
                  <a:srgbClr val="FFFFFF"/>
                </a:solidFill>
              </a14:hiddenFill>
            </a:ext>
          </a:extLst>
        </p:spPr>
      </p:pic>
      <p:pic>
        <p:nvPicPr>
          <p:cNvPr id="13663" name="Picture 351">
            <a:extLst>
              <a:ext uri="{FF2B5EF4-FFF2-40B4-BE49-F238E27FC236}">
                <a16:creationId xmlns:a16="http://schemas.microsoft.com/office/drawing/2014/main" id="{15AE66CB-C5E8-36AB-79C9-3E7D84BCCE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64" name="Picture 352">
            <a:extLst>
              <a:ext uri="{FF2B5EF4-FFF2-40B4-BE49-F238E27FC236}">
                <a16:creationId xmlns:a16="http://schemas.microsoft.com/office/drawing/2014/main" id="{7DDFD8C1-A950-E1AC-2740-BCBFB246C3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65" name="Picture 353">
            <a:extLst>
              <a:ext uri="{FF2B5EF4-FFF2-40B4-BE49-F238E27FC236}">
                <a16:creationId xmlns:a16="http://schemas.microsoft.com/office/drawing/2014/main" id="{5F3A5904-F47A-CB94-4EE3-97DCE26C6C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66" name="Picture 354">
            <a:extLst>
              <a:ext uri="{FF2B5EF4-FFF2-40B4-BE49-F238E27FC236}">
                <a16:creationId xmlns:a16="http://schemas.microsoft.com/office/drawing/2014/main" id="{1AEE8031-29F7-4032-DD4B-6F7CB927AB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67" name="Picture 355">
            <a:extLst>
              <a:ext uri="{FF2B5EF4-FFF2-40B4-BE49-F238E27FC236}">
                <a16:creationId xmlns:a16="http://schemas.microsoft.com/office/drawing/2014/main" id="{0ACB1A39-642E-FA94-55C4-DD9B142291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68" name="Picture 356">
            <a:extLst>
              <a:ext uri="{FF2B5EF4-FFF2-40B4-BE49-F238E27FC236}">
                <a16:creationId xmlns:a16="http://schemas.microsoft.com/office/drawing/2014/main" id="{DA85B7B3-118A-6EA3-04B0-B3E5EC2A87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69" name="Picture 357">
            <a:extLst>
              <a:ext uri="{FF2B5EF4-FFF2-40B4-BE49-F238E27FC236}">
                <a16:creationId xmlns:a16="http://schemas.microsoft.com/office/drawing/2014/main" id="{DDFF6872-7D88-3FC9-8F74-2C3F76C70F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70" name="Picture 358">
            <a:extLst>
              <a:ext uri="{FF2B5EF4-FFF2-40B4-BE49-F238E27FC236}">
                <a16:creationId xmlns:a16="http://schemas.microsoft.com/office/drawing/2014/main" id="{6C66F25B-6152-FC38-7DF3-41598D31405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71" name="Picture 359">
            <a:extLst>
              <a:ext uri="{FF2B5EF4-FFF2-40B4-BE49-F238E27FC236}">
                <a16:creationId xmlns:a16="http://schemas.microsoft.com/office/drawing/2014/main" id="{F1B8B7BC-E57F-05E9-C37D-E2A50D8E87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72" name="Picture 360">
            <a:extLst>
              <a:ext uri="{FF2B5EF4-FFF2-40B4-BE49-F238E27FC236}">
                <a16:creationId xmlns:a16="http://schemas.microsoft.com/office/drawing/2014/main" id="{BF70D4F2-CFB6-8A05-17B6-0960647027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73" name="Picture 361">
            <a:extLst>
              <a:ext uri="{FF2B5EF4-FFF2-40B4-BE49-F238E27FC236}">
                <a16:creationId xmlns:a16="http://schemas.microsoft.com/office/drawing/2014/main" id="{0F417F7D-4CB4-3B0C-0539-171CA2041B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74" name="Picture 362">
            <a:extLst>
              <a:ext uri="{FF2B5EF4-FFF2-40B4-BE49-F238E27FC236}">
                <a16:creationId xmlns:a16="http://schemas.microsoft.com/office/drawing/2014/main" id="{9FBBF883-4480-B132-736B-D4E9A69FE6C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75" name="Picture 363">
            <a:extLst>
              <a:ext uri="{FF2B5EF4-FFF2-40B4-BE49-F238E27FC236}">
                <a16:creationId xmlns:a16="http://schemas.microsoft.com/office/drawing/2014/main" id="{23BA04B6-9A43-D236-95D1-AC32524C97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76" name="Picture 364">
            <a:extLst>
              <a:ext uri="{FF2B5EF4-FFF2-40B4-BE49-F238E27FC236}">
                <a16:creationId xmlns:a16="http://schemas.microsoft.com/office/drawing/2014/main" id="{A0C3A310-1FA0-1A90-FD3B-3C8D2C0C1F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77" name="Picture 365">
            <a:extLst>
              <a:ext uri="{FF2B5EF4-FFF2-40B4-BE49-F238E27FC236}">
                <a16:creationId xmlns:a16="http://schemas.microsoft.com/office/drawing/2014/main" id="{2D3252C0-3B04-8F2F-F50C-EA692B95E8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78" name="Picture 366">
            <a:extLst>
              <a:ext uri="{FF2B5EF4-FFF2-40B4-BE49-F238E27FC236}">
                <a16:creationId xmlns:a16="http://schemas.microsoft.com/office/drawing/2014/main" id="{A8AC797D-182B-23CE-A26F-1D0BFDF673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79" name="Picture 367">
            <a:extLst>
              <a:ext uri="{FF2B5EF4-FFF2-40B4-BE49-F238E27FC236}">
                <a16:creationId xmlns:a16="http://schemas.microsoft.com/office/drawing/2014/main" id="{476CC947-0A9B-1376-ED54-04C0B4FF27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80" name="Picture 368">
            <a:extLst>
              <a:ext uri="{FF2B5EF4-FFF2-40B4-BE49-F238E27FC236}">
                <a16:creationId xmlns:a16="http://schemas.microsoft.com/office/drawing/2014/main" id="{0621FE99-6540-C466-CDE1-585122F36F1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81" name="Picture 369">
            <a:extLst>
              <a:ext uri="{FF2B5EF4-FFF2-40B4-BE49-F238E27FC236}">
                <a16:creationId xmlns:a16="http://schemas.microsoft.com/office/drawing/2014/main" id="{C0DF4ABC-0814-5041-2695-76779D8FAC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82" name="Picture 370">
            <a:extLst>
              <a:ext uri="{FF2B5EF4-FFF2-40B4-BE49-F238E27FC236}">
                <a16:creationId xmlns:a16="http://schemas.microsoft.com/office/drawing/2014/main" id="{FCFCCF54-1A49-B266-8725-A2E6E4ADCA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83" name="Picture 371">
            <a:extLst>
              <a:ext uri="{FF2B5EF4-FFF2-40B4-BE49-F238E27FC236}">
                <a16:creationId xmlns:a16="http://schemas.microsoft.com/office/drawing/2014/main" id="{4373BC11-75AD-F016-979D-6AF6B32DBC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84" name="Picture 372">
            <a:extLst>
              <a:ext uri="{FF2B5EF4-FFF2-40B4-BE49-F238E27FC236}">
                <a16:creationId xmlns:a16="http://schemas.microsoft.com/office/drawing/2014/main" id="{6CC7043C-3C5D-0D1F-A056-F9B1B5B236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85" name="Picture 373">
            <a:extLst>
              <a:ext uri="{FF2B5EF4-FFF2-40B4-BE49-F238E27FC236}">
                <a16:creationId xmlns:a16="http://schemas.microsoft.com/office/drawing/2014/main" id="{2E864CC5-558D-766A-65A7-E0604CBA11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86" name="Picture 374">
            <a:extLst>
              <a:ext uri="{FF2B5EF4-FFF2-40B4-BE49-F238E27FC236}">
                <a16:creationId xmlns:a16="http://schemas.microsoft.com/office/drawing/2014/main" id="{BECCC157-7AD3-6E98-5145-F4D074EFFA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87" name="Picture 375">
            <a:extLst>
              <a:ext uri="{FF2B5EF4-FFF2-40B4-BE49-F238E27FC236}">
                <a16:creationId xmlns:a16="http://schemas.microsoft.com/office/drawing/2014/main" id="{9C412CFF-86A8-94B0-636B-C1567C32F3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88" name="Picture 376">
            <a:extLst>
              <a:ext uri="{FF2B5EF4-FFF2-40B4-BE49-F238E27FC236}">
                <a16:creationId xmlns:a16="http://schemas.microsoft.com/office/drawing/2014/main" id="{548785E3-18DD-2D6D-4A5E-1A3091B1CF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89" name="Picture 377">
            <a:extLst>
              <a:ext uri="{FF2B5EF4-FFF2-40B4-BE49-F238E27FC236}">
                <a16:creationId xmlns:a16="http://schemas.microsoft.com/office/drawing/2014/main" id="{F6E8869E-8C6E-3013-A7A8-00742AA8A2E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690" name="Picture 378">
            <a:extLst>
              <a:ext uri="{FF2B5EF4-FFF2-40B4-BE49-F238E27FC236}">
                <a16:creationId xmlns:a16="http://schemas.microsoft.com/office/drawing/2014/main" id="{A268429A-8CA8-3AB1-92EF-3E911C8DF3E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691" name="Picture 379">
            <a:extLst>
              <a:ext uri="{FF2B5EF4-FFF2-40B4-BE49-F238E27FC236}">
                <a16:creationId xmlns:a16="http://schemas.microsoft.com/office/drawing/2014/main" id="{CF3BC870-87F3-B0BD-8BD9-E2D9F31080A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692" name="Picture 380">
            <a:extLst>
              <a:ext uri="{FF2B5EF4-FFF2-40B4-BE49-F238E27FC236}">
                <a16:creationId xmlns:a16="http://schemas.microsoft.com/office/drawing/2014/main" id="{6584C1F2-0417-5BCB-6A45-A8B78A435D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693" name="Picture 381">
            <a:extLst>
              <a:ext uri="{FF2B5EF4-FFF2-40B4-BE49-F238E27FC236}">
                <a16:creationId xmlns:a16="http://schemas.microsoft.com/office/drawing/2014/main" id="{BE9FEC61-0C51-C078-98DE-4D7DE9C044B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694" name="Picture 382">
            <a:extLst>
              <a:ext uri="{FF2B5EF4-FFF2-40B4-BE49-F238E27FC236}">
                <a16:creationId xmlns:a16="http://schemas.microsoft.com/office/drawing/2014/main" id="{D544F876-3BE3-4E13-CC41-AFAA6227C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695" name="Picture 383">
            <a:extLst>
              <a:ext uri="{FF2B5EF4-FFF2-40B4-BE49-F238E27FC236}">
                <a16:creationId xmlns:a16="http://schemas.microsoft.com/office/drawing/2014/main" id="{38B3111E-53BF-219C-0A0E-7699C0970F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696" name="Picture 384">
            <a:extLst>
              <a:ext uri="{FF2B5EF4-FFF2-40B4-BE49-F238E27FC236}">
                <a16:creationId xmlns:a16="http://schemas.microsoft.com/office/drawing/2014/main" id="{2A5F230F-85F3-5AC6-6FEB-F0D97FBABE3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390525" cy="523875"/>
          </a:xfrm>
          <a:prstGeom prst="rect">
            <a:avLst/>
          </a:prstGeom>
          <a:noFill/>
          <a:extLst>
            <a:ext uri="{909E8E84-426E-40DD-AFC4-6F175D3DCCD1}">
              <a14:hiddenFill xmlns:a14="http://schemas.microsoft.com/office/drawing/2010/main">
                <a:solidFill>
                  <a:srgbClr val="FFFFFF"/>
                </a:solidFill>
              </a14:hiddenFill>
            </a:ext>
          </a:extLst>
        </p:spPr>
      </p:pic>
      <p:pic>
        <p:nvPicPr>
          <p:cNvPr id="13697" name="Picture 385">
            <a:extLst>
              <a:ext uri="{FF2B5EF4-FFF2-40B4-BE49-F238E27FC236}">
                <a16:creationId xmlns:a16="http://schemas.microsoft.com/office/drawing/2014/main" id="{8238BFB6-DB35-6042-3293-4A4DC6684FA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698" name="Picture 386">
            <a:extLst>
              <a:ext uri="{FF2B5EF4-FFF2-40B4-BE49-F238E27FC236}">
                <a16:creationId xmlns:a16="http://schemas.microsoft.com/office/drawing/2014/main" id="{212ED4EE-9EFF-48A6-99CF-42935BE24F0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590550" cy="190500"/>
          </a:xfrm>
          <a:prstGeom prst="rect">
            <a:avLst/>
          </a:prstGeom>
          <a:noFill/>
          <a:extLst>
            <a:ext uri="{909E8E84-426E-40DD-AFC4-6F175D3DCCD1}">
              <a14:hiddenFill xmlns:a14="http://schemas.microsoft.com/office/drawing/2010/main">
                <a:solidFill>
                  <a:srgbClr val="FFFFFF"/>
                </a:solidFill>
              </a14:hiddenFill>
            </a:ext>
          </a:extLst>
        </p:spPr>
      </p:pic>
      <p:pic>
        <p:nvPicPr>
          <p:cNvPr id="13699" name="Picture 387">
            <a:extLst>
              <a:ext uri="{FF2B5EF4-FFF2-40B4-BE49-F238E27FC236}">
                <a16:creationId xmlns:a16="http://schemas.microsoft.com/office/drawing/2014/main" id="{9525F06A-1250-BEAC-465B-7C063AB430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00" name="Picture 388">
            <a:extLst>
              <a:ext uri="{FF2B5EF4-FFF2-40B4-BE49-F238E27FC236}">
                <a16:creationId xmlns:a16="http://schemas.microsoft.com/office/drawing/2014/main" id="{45AC9A4A-AE14-A133-9755-DA4B695F0E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01" name="Picture 389">
            <a:extLst>
              <a:ext uri="{FF2B5EF4-FFF2-40B4-BE49-F238E27FC236}">
                <a16:creationId xmlns:a16="http://schemas.microsoft.com/office/drawing/2014/main" id="{CDEAD94B-C7EA-2109-74F7-8079093D23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02" name="Picture 390">
            <a:extLst>
              <a:ext uri="{FF2B5EF4-FFF2-40B4-BE49-F238E27FC236}">
                <a16:creationId xmlns:a16="http://schemas.microsoft.com/office/drawing/2014/main" id="{D1A25B15-FEB7-F08F-18C4-2B3A53054B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03" name="Picture 391">
            <a:extLst>
              <a:ext uri="{FF2B5EF4-FFF2-40B4-BE49-F238E27FC236}">
                <a16:creationId xmlns:a16="http://schemas.microsoft.com/office/drawing/2014/main" id="{EE6A2978-322C-BF6E-DFDD-27AB3A55D1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04" name="Picture 392">
            <a:extLst>
              <a:ext uri="{FF2B5EF4-FFF2-40B4-BE49-F238E27FC236}">
                <a16:creationId xmlns:a16="http://schemas.microsoft.com/office/drawing/2014/main" id="{B92DD1DE-C77A-A8AD-786E-0C9B733BEA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05" name="Picture 393">
            <a:extLst>
              <a:ext uri="{FF2B5EF4-FFF2-40B4-BE49-F238E27FC236}">
                <a16:creationId xmlns:a16="http://schemas.microsoft.com/office/drawing/2014/main" id="{D894BE2F-35AB-1012-7726-BC0DA95765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06" name="Picture 394">
            <a:extLst>
              <a:ext uri="{FF2B5EF4-FFF2-40B4-BE49-F238E27FC236}">
                <a16:creationId xmlns:a16="http://schemas.microsoft.com/office/drawing/2014/main" id="{883F8A8D-61B4-A23A-AEFB-B4D030E2FE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07" name="Picture 395">
            <a:extLst>
              <a:ext uri="{FF2B5EF4-FFF2-40B4-BE49-F238E27FC236}">
                <a16:creationId xmlns:a16="http://schemas.microsoft.com/office/drawing/2014/main" id="{95B379A4-E22E-35AC-CA26-52186FFDE8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590550" cy="190500"/>
          </a:xfrm>
          <a:prstGeom prst="rect">
            <a:avLst/>
          </a:prstGeom>
          <a:noFill/>
          <a:extLst>
            <a:ext uri="{909E8E84-426E-40DD-AFC4-6F175D3DCCD1}">
              <a14:hiddenFill xmlns:a14="http://schemas.microsoft.com/office/drawing/2010/main">
                <a:solidFill>
                  <a:srgbClr val="FFFFFF"/>
                </a:solidFill>
              </a14:hiddenFill>
            </a:ext>
          </a:extLst>
        </p:spPr>
      </p:pic>
      <p:pic>
        <p:nvPicPr>
          <p:cNvPr id="13708" name="Picture 396">
            <a:extLst>
              <a:ext uri="{FF2B5EF4-FFF2-40B4-BE49-F238E27FC236}">
                <a16:creationId xmlns:a16="http://schemas.microsoft.com/office/drawing/2014/main" id="{B4B8BEE4-2D01-8DED-BA83-65952DD795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09" name="Picture 397">
            <a:extLst>
              <a:ext uri="{FF2B5EF4-FFF2-40B4-BE49-F238E27FC236}">
                <a16:creationId xmlns:a16="http://schemas.microsoft.com/office/drawing/2014/main" id="{B54DCA24-BB31-6AA1-E7E5-B444FF256D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10" name="Picture 398">
            <a:extLst>
              <a:ext uri="{FF2B5EF4-FFF2-40B4-BE49-F238E27FC236}">
                <a16:creationId xmlns:a16="http://schemas.microsoft.com/office/drawing/2014/main" id="{E045E014-7FED-108B-572A-E1E9B7639E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11" name="Picture 399">
            <a:extLst>
              <a:ext uri="{FF2B5EF4-FFF2-40B4-BE49-F238E27FC236}">
                <a16:creationId xmlns:a16="http://schemas.microsoft.com/office/drawing/2014/main" id="{A0627D60-B2BE-1428-1F18-5B226B5120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12" name="Picture 400">
            <a:extLst>
              <a:ext uri="{FF2B5EF4-FFF2-40B4-BE49-F238E27FC236}">
                <a16:creationId xmlns:a16="http://schemas.microsoft.com/office/drawing/2014/main" id="{F68FE208-EB25-BEC7-0BBC-03EBC5CF66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13" name="Picture 401">
            <a:extLst>
              <a:ext uri="{FF2B5EF4-FFF2-40B4-BE49-F238E27FC236}">
                <a16:creationId xmlns:a16="http://schemas.microsoft.com/office/drawing/2014/main" id="{47B9CE1C-3890-A3F2-98F5-4368F3CDB6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14" name="Picture 402">
            <a:extLst>
              <a:ext uri="{FF2B5EF4-FFF2-40B4-BE49-F238E27FC236}">
                <a16:creationId xmlns:a16="http://schemas.microsoft.com/office/drawing/2014/main" id="{4D84CADE-C5BA-1856-277E-BE26B0D202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15" name="Picture 403">
            <a:extLst>
              <a:ext uri="{FF2B5EF4-FFF2-40B4-BE49-F238E27FC236}">
                <a16:creationId xmlns:a16="http://schemas.microsoft.com/office/drawing/2014/main" id="{CAA02CCC-A868-5E55-2510-E2BCB3229E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16" name="Picture 404">
            <a:extLst>
              <a:ext uri="{FF2B5EF4-FFF2-40B4-BE49-F238E27FC236}">
                <a16:creationId xmlns:a16="http://schemas.microsoft.com/office/drawing/2014/main" id="{D39F553E-A78A-7475-2F11-ED0FD4134C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17" name="Picture 405">
            <a:extLst>
              <a:ext uri="{FF2B5EF4-FFF2-40B4-BE49-F238E27FC236}">
                <a16:creationId xmlns:a16="http://schemas.microsoft.com/office/drawing/2014/main" id="{6520C3A3-BB12-2ACC-5745-252220FC98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18" name="Picture 406">
            <a:extLst>
              <a:ext uri="{FF2B5EF4-FFF2-40B4-BE49-F238E27FC236}">
                <a16:creationId xmlns:a16="http://schemas.microsoft.com/office/drawing/2014/main" id="{F6E12531-E4D8-2427-ED6A-495959EB8B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19" name="Picture 407">
            <a:extLst>
              <a:ext uri="{FF2B5EF4-FFF2-40B4-BE49-F238E27FC236}">
                <a16:creationId xmlns:a16="http://schemas.microsoft.com/office/drawing/2014/main" id="{DFA5DCB4-243F-C77F-DD3C-8B817BCD2A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20" name="Picture 408">
            <a:extLst>
              <a:ext uri="{FF2B5EF4-FFF2-40B4-BE49-F238E27FC236}">
                <a16:creationId xmlns:a16="http://schemas.microsoft.com/office/drawing/2014/main" id="{99CE0AF6-F30A-9CB4-E5B3-AD30F43425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21" name="Picture 409">
            <a:extLst>
              <a:ext uri="{FF2B5EF4-FFF2-40B4-BE49-F238E27FC236}">
                <a16:creationId xmlns:a16="http://schemas.microsoft.com/office/drawing/2014/main" id="{2E7E762E-E7E1-688B-8B3C-FF95E5407D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22" name="Picture 410">
            <a:extLst>
              <a:ext uri="{FF2B5EF4-FFF2-40B4-BE49-F238E27FC236}">
                <a16:creationId xmlns:a16="http://schemas.microsoft.com/office/drawing/2014/main" id="{E5AA34C8-CE07-A1BA-4262-1BFD0B1024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23" name="Picture 411">
            <a:extLst>
              <a:ext uri="{FF2B5EF4-FFF2-40B4-BE49-F238E27FC236}">
                <a16:creationId xmlns:a16="http://schemas.microsoft.com/office/drawing/2014/main" id="{DD72CD33-ADC0-4C87-19B0-130C8B0822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24" name="Picture 412">
            <a:extLst>
              <a:ext uri="{FF2B5EF4-FFF2-40B4-BE49-F238E27FC236}">
                <a16:creationId xmlns:a16="http://schemas.microsoft.com/office/drawing/2014/main" id="{7CDED1AF-E6D9-419C-04B6-505FA7152D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25" name="Picture 413">
            <a:extLst>
              <a:ext uri="{FF2B5EF4-FFF2-40B4-BE49-F238E27FC236}">
                <a16:creationId xmlns:a16="http://schemas.microsoft.com/office/drawing/2014/main" id="{5D8910A3-85CE-8B0A-0053-12AFF59660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26" name="Picture 414">
            <a:extLst>
              <a:ext uri="{FF2B5EF4-FFF2-40B4-BE49-F238E27FC236}">
                <a16:creationId xmlns:a16="http://schemas.microsoft.com/office/drawing/2014/main" id="{86AD2553-150B-F016-406D-75E2C37262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27" name="Picture 415">
            <a:extLst>
              <a:ext uri="{FF2B5EF4-FFF2-40B4-BE49-F238E27FC236}">
                <a16:creationId xmlns:a16="http://schemas.microsoft.com/office/drawing/2014/main" id="{3FAEE56A-DBFC-3755-44F1-A479F5AAFE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28" name="Picture 416">
            <a:extLst>
              <a:ext uri="{FF2B5EF4-FFF2-40B4-BE49-F238E27FC236}">
                <a16:creationId xmlns:a16="http://schemas.microsoft.com/office/drawing/2014/main" id="{53B0FBBF-B368-5BBD-A27A-E4FCD559F3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29" name="Picture 417">
            <a:extLst>
              <a:ext uri="{FF2B5EF4-FFF2-40B4-BE49-F238E27FC236}">
                <a16:creationId xmlns:a16="http://schemas.microsoft.com/office/drawing/2014/main" id="{33D42728-A420-409B-2128-B038AFCAFD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30" name="Picture 418">
            <a:extLst>
              <a:ext uri="{FF2B5EF4-FFF2-40B4-BE49-F238E27FC236}">
                <a16:creationId xmlns:a16="http://schemas.microsoft.com/office/drawing/2014/main" id="{967D84FE-3FEF-1194-1DA1-5E7943F48B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31" name="Picture 419">
            <a:extLst>
              <a:ext uri="{FF2B5EF4-FFF2-40B4-BE49-F238E27FC236}">
                <a16:creationId xmlns:a16="http://schemas.microsoft.com/office/drawing/2014/main" id="{28F27ACE-6507-0CB6-B820-8A9E06A46A9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32" name="Picture 420">
            <a:extLst>
              <a:ext uri="{FF2B5EF4-FFF2-40B4-BE49-F238E27FC236}">
                <a16:creationId xmlns:a16="http://schemas.microsoft.com/office/drawing/2014/main" id="{DFAAF61F-A36E-06EB-7F55-5F55404E36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33" name="Picture 421">
            <a:extLst>
              <a:ext uri="{FF2B5EF4-FFF2-40B4-BE49-F238E27FC236}">
                <a16:creationId xmlns:a16="http://schemas.microsoft.com/office/drawing/2014/main" id="{07B1E410-CAFD-9311-92D2-06F9D36FEB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34" name="Picture 422">
            <a:extLst>
              <a:ext uri="{FF2B5EF4-FFF2-40B4-BE49-F238E27FC236}">
                <a16:creationId xmlns:a16="http://schemas.microsoft.com/office/drawing/2014/main" id="{6459283E-E37D-4696-E334-DF7EE7B30EA5}"/>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390525" cy="533400"/>
          </a:xfrm>
          <a:prstGeom prst="rect">
            <a:avLst/>
          </a:prstGeom>
          <a:noFill/>
          <a:extLst>
            <a:ext uri="{909E8E84-426E-40DD-AFC4-6F175D3DCCD1}">
              <a14:hiddenFill xmlns:a14="http://schemas.microsoft.com/office/drawing/2010/main">
                <a:solidFill>
                  <a:srgbClr val="FFFFFF"/>
                </a:solidFill>
              </a14:hiddenFill>
            </a:ext>
          </a:extLst>
        </p:spPr>
      </p:pic>
      <p:pic>
        <p:nvPicPr>
          <p:cNvPr id="13735" name="Picture 423">
            <a:extLst>
              <a:ext uri="{FF2B5EF4-FFF2-40B4-BE49-F238E27FC236}">
                <a16:creationId xmlns:a16="http://schemas.microsoft.com/office/drawing/2014/main" id="{EA229BD8-1CF8-B679-A94C-F8790017940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36" name="Picture 424">
            <a:extLst>
              <a:ext uri="{FF2B5EF4-FFF2-40B4-BE49-F238E27FC236}">
                <a16:creationId xmlns:a16="http://schemas.microsoft.com/office/drawing/2014/main" id="{A0F5F78E-E9A0-5DA7-9103-60620AE80D8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37" name="Picture 425">
            <a:extLst>
              <a:ext uri="{FF2B5EF4-FFF2-40B4-BE49-F238E27FC236}">
                <a16:creationId xmlns:a16="http://schemas.microsoft.com/office/drawing/2014/main" id="{A200CCE4-F381-FAD4-A381-8EEA1F7A8B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525" cy="200025"/>
          </a:xfrm>
          <a:prstGeom prst="rect">
            <a:avLst/>
          </a:prstGeom>
          <a:noFill/>
          <a:extLst>
            <a:ext uri="{909E8E84-426E-40DD-AFC4-6F175D3DCCD1}">
              <a14:hiddenFill xmlns:a14="http://schemas.microsoft.com/office/drawing/2010/main">
                <a:solidFill>
                  <a:srgbClr val="FFFFFF"/>
                </a:solidFill>
              </a14:hiddenFill>
            </a:ext>
          </a:extLst>
        </p:spPr>
      </p:pic>
      <p:pic>
        <p:nvPicPr>
          <p:cNvPr id="13738" name="Picture 426">
            <a:extLst>
              <a:ext uri="{FF2B5EF4-FFF2-40B4-BE49-F238E27FC236}">
                <a16:creationId xmlns:a16="http://schemas.microsoft.com/office/drawing/2014/main" id="{94EA52C7-2EEC-223F-5939-D7D8B28FBA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39" name="Picture 427">
            <a:extLst>
              <a:ext uri="{FF2B5EF4-FFF2-40B4-BE49-F238E27FC236}">
                <a16:creationId xmlns:a16="http://schemas.microsoft.com/office/drawing/2014/main" id="{78DB0644-FF05-6E69-389B-A5CF4E264CA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40" name="Picture 428">
            <a:extLst>
              <a:ext uri="{FF2B5EF4-FFF2-40B4-BE49-F238E27FC236}">
                <a16:creationId xmlns:a16="http://schemas.microsoft.com/office/drawing/2014/main" id="{44A36F51-3DE6-5FB3-419F-0A595403DEA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390525" cy="533400"/>
          </a:xfrm>
          <a:prstGeom prst="rect">
            <a:avLst/>
          </a:prstGeom>
          <a:noFill/>
          <a:extLst>
            <a:ext uri="{909E8E84-426E-40DD-AFC4-6F175D3DCCD1}">
              <a14:hiddenFill xmlns:a14="http://schemas.microsoft.com/office/drawing/2010/main">
                <a:solidFill>
                  <a:srgbClr val="FFFFFF"/>
                </a:solidFill>
              </a14:hiddenFill>
            </a:ext>
          </a:extLst>
        </p:spPr>
      </p:pic>
      <p:pic>
        <p:nvPicPr>
          <p:cNvPr id="13741" name="Picture 429">
            <a:extLst>
              <a:ext uri="{FF2B5EF4-FFF2-40B4-BE49-F238E27FC236}">
                <a16:creationId xmlns:a16="http://schemas.microsoft.com/office/drawing/2014/main" id="{01AAC9DA-39E3-B101-CD73-149090BE0E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42" name="Picture 430">
            <a:extLst>
              <a:ext uri="{FF2B5EF4-FFF2-40B4-BE49-F238E27FC236}">
                <a16:creationId xmlns:a16="http://schemas.microsoft.com/office/drawing/2014/main" id="{2BB483D9-DBB8-570F-038F-F1420A1BB0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43" name="Picture 431">
            <a:extLst>
              <a:ext uri="{FF2B5EF4-FFF2-40B4-BE49-F238E27FC236}">
                <a16:creationId xmlns:a16="http://schemas.microsoft.com/office/drawing/2014/main" id="{B9226D42-AC83-0DF5-B1CD-EB4FEB659A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44" name="Picture 432">
            <a:extLst>
              <a:ext uri="{FF2B5EF4-FFF2-40B4-BE49-F238E27FC236}">
                <a16:creationId xmlns:a16="http://schemas.microsoft.com/office/drawing/2014/main" id="{05057FC9-CB74-80EF-314B-577A3243243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390525" cy="533400"/>
          </a:xfrm>
          <a:prstGeom prst="rect">
            <a:avLst/>
          </a:prstGeom>
          <a:noFill/>
          <a:extLst>
            <a:ext uri="{909E8E84-426E-40DD-AFC4-6F175D3DCCD1}">
              <a14:hiddenFill xmlns:a14="http://schemas.microsoft.com/office/drawing/2010/main">
                <a:solidFill>
                  <a:srgbClr val="FFFFFF"/>
                </a:solidFill>
              </a14:hiddenFill>
            </a:ext>
          </a:extLst>
        </p:spPr>
      </p:pic>
      <p:pic>
        <p:nvPicPr>
          <p:cNvPr id="13745" name="Picture 433">
            <a:extLst>
              <a:ext uri="{FF2B5EF4-FFF2-40B4-BE49-F238E27FC236}">
                <a16:creationId xmlns:a16="http://schemas.microsoft.com/office/drawing/2014/main" id="{9885AE98-0A7F-E113-5B3D-C6231044BA6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46" name="Picture 434">
            <a:extLst>
              <a:ext uri="{FF2B5EF4-FFF2-40B4-BE49-F238E27FC236}">
                <a16:creationId xmlns:a16="http://schemas.microsoft.com/office/drawing/2014/main" id="{D005DF43-17E3-786B-C6DC-11F03D9A3B8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47" name="Picture 435">
            <a:extLst>
              <a:ext uri="{FF2B5EF4-FFF2-40B4-BE49-F238E27FC236}">
                <a16:creationId xmlns:a16="http://schemas.microsoft.com/office/drawing/2014/main" id="{B023C8C5-D4A8-1B5F-BD73-C403FCC8869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48" name="Picture 436">
            <a:extLst>
              <a:ext uri="{FF2B5EF4-FFF2-40B4-BE49-F238E27FC236}">
                <a16:creationId xmlns:a16="http://schemas.microsoft.com/office/drawing/2014/main" id="{2A7B4667-38E2-3EA3-CC06-3C35638E20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49" name="Picture 437">
            <a:extLst>
              <a:ext uri="{FF2B5EF4-FFF2-40B4-BE49-F238E27FC236}">
                <a16:creationId xmlns:a16="http://schemas.microsoft.com/office/drawing/2014/main" id="{DE4F847F-68F6-D697-6960-C5429371D71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50" name="Picture 438">
            <a:extLst>
              <a:ext uri="{FF2B5EF4-FFF2-40B4-BE49-F238E27FC236}">
                <a16:creationId xmlns:a16="http://schemas.microsoft.com/office/drawing/2014/main" id="{79EA1F84-96C1-825D-3639-6B08986BE8D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51" name="Picture 439">
            <a:extLst>
              <a:ext uri="{FF2B5EF4-FFF2-40B4-BE49-F238E27FC236}">
                <a16:creationId xmlns:a16="http://schemas.microsoft.com/office/drawing/2014/main" id="{7CB1DF28-74C3-242B-6DF5-8DE884D019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52" name="Picture 440">
            <a:extLst>
              <a:ext uri="{FF2B5EF4-FFF2-40B4-BE49-F238E27FC236}">
                <a16:creationId xmlns:a16="http://schemas.microsoft.com/office/drawing/2014/main" id="{22BFB06A-F1DE-2061-9789-8FAA33958A5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53" name="Picture 441">
            <a:extLst>
              <a:ext uri="{FF2B5EF4-FFF2-40B4-BE49-F238E27FC236}">
                <a16:creationId xmlns:a16="http://schemas.microsoft.com/office/drawing/2014/main" id="{BE94CDF9-3A6D-E58E-53F9-ADA2836DD79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54" name="Picture 442">
            <a:extLst>
              <a:ext uri="{FF2B5EF4-FFF2-40B4-BE49-F238E27FC236}">
                <a16:creationId xmlns:a16="http://schemas.microsoft.com/office/drawing/2014/main" id="{48A9161A-815B-A796-4964-766858C3486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55" name="Picture 443">
            <a:extLst>
              <a:ext uri="{FF2B5EF4-FFF2-40B4-BE49-F238E27FC236}">
                <a16:creationId xmlns:a16="http://schemas.microsoft.com/office/drawing/2014/main" id="{83E492D8-114C-F090-8473-EC059C3CA1A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56" name="Picture 444">
            <a:extLst>
              <a:ext uri="{FF2B5EF4-FFF2-40B4-BE49-F238E27FC236}">
                <a16:creationId xmlns:a16="http://schemas.microsoft.com/office/drawing/2014/main" id="{8DD83152-51A8-E332-CD4D-5EC4D040E09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57" name="Picture 445">
            <a:extLst>
              <a:ext uri="{FF2B5EF4-FFF2-40B4-BE49-F238E27FC236}">
                <a16:creationId xmlns:a16="http://schemas.microsoft.com/office/drawing/2014/main" id="{691E13FA-8C4A-9D3B-772F-08DE2FF2BE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58" name="Picture 446">
            <a:extLst>
              <a:ext uri="{FF2B5EF4-FFF2-40B4-BE49-F238E27FC236}">
                <a16:creationId xmlns:a16="http://schemas.microsoft.com/office/drawing/2014/main" id="{7D7F6B50-505B-27B1-4300-361E7F9AA1C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59" name="Picture 447">
            <a:extLst>
              <a:ext uri="{FF2B5EF4-FFF2-40B4-BE49-F238E27FC236}">
                <a16:creationId xmlns:a16="http://schemas.microsoft.com/office/drawing/2014/main" id="{4F99A3E3-4BF7-C626-3C4A-A0233F51CEE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60" name="Picture 448">
            <a:extLst>
              <a:ext uri="{FF2B5EF4-FFF2-40B4-BE49-F238E27FC236}">
                <a16:creationId xmlns:a16="http://schemas.microsoft.com/office/drawing/2014/main" id="{F81E1E46-A2FD-6D53-3EF1-6BD63DEA4E4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361950"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61" name="Picture 449">
            <a:extLst>
              <a:ext uri="{FF2B5EF4-FFF2-40B4-BE49-F238E27FC236}">
                <a16:creationId xmlns:a16="http://schemas.microsoft.com/office/drawing/2014/main" id="{B0E20E57-C693-950C-6B31-FD47EAB5047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361950"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62" name="Picture 450">
            <a:extLst>
              <a:ext uri="{FF2B5EF4-FFF2-40B4-BE49-F238E27FC236}">
                <a16:creationId xmlns:a16="http://schemas.microsoft.com/office/drawing/2014/main" id="{B64FC789-7719-C533-CBC1-C4E157CA666C}"/>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400050"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63" name="Picture 451">
            <a:extLst>
              <a:ext uri="{FF2B5EF4-FFF2-40B4-BE49-F238E27FC236}">
                <a16:creationId xmlns:a16="http://schemas.microsoft.com/office/drawing/2014/main" id="{34F8C487-E94C-8AE0-D228-0AB97082FAB9}"/>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400050"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64" name="Picture 452">
            <a:extLst>
              <a:ext uri="{FF2B5EF4-FFF2-40B4-BE49-F238E27FC236}">
                <a16:creationId xmlns:a16="http://schemas.microsoft.com/office/drawing/2014/main" id="{AFBC778E-F059-4EFC-2B93-D685DEDDEEB0}"/>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400050"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65" name="Picture 453">
            <a:extLst>
              <a:ext uri="{FF2B5EF4-FFF2-40B4-BE49-F238E27FC236}">
                <a16:creationId xmlns:a16="http://schemas.microsoft.com/office/drawing/2014/main" id="{659D2C52-1DBC-E1BD-5BAD-F1318B49BCB8}"/>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400050"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66" name="Picture 454">
            <a:extLst>
              <a:ext uri="{FF2B5EF4-FFF2-40B4-BE49-F238E27FC236}">
                <a16:creationId xmlns:a16="http://schemas.microsoft.com/office/drawing/2014/main" id="{046551C2-AF12-DD7A-4006-FF78872B4080}"/>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400050"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67" name="Picture 455">
            <a:extLst>
              <a:ext uri="{FF2B5EF4-FFF2-40B4-BE49-F238E27FC236}">
                <a16:creationId xmlns:a16="http://schemas.microsoft.com/office/drawing/2014/main" id="{F1EBA094-6345-5C9A-A1F4-F64E34DC2AE3}"/>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400050"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68" name="Picture 456">
            <a:extLst>
              <a:ext uri="{FF2B5EF4-FFF2-40B4-BE49-F238E27FC236}">
                <a16:creationId xmlns:a16="http://schemas.microsoft.com/office/drawing/2014/main" id="{26EDE689-65C8-EEDE-F38A-C55D747001C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69" name="Picture 457">
            <a:extLst>
              <a:ext uri="{FF2B5EF4-FFF2-40B4-BE49-F238E27FC236}">
                <a16:creationId xmlns:a16="http://schemas.microsoft.com/office/drawing/2014/main" id="{213F0EA5-0962-F7FE-390A-1CE14F02A40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70" name="Picture 458">
            <a:extLst>
              <a:ext uri="{FF2B5EF4-FFF2-40B4-BE49-F238E27FC236}">
                <a16:creationId xmlns:a16="http://schemas.microsoft.com/office/drawing/2014/main" id="{8C107ACF-EB15-6589-F78C-2489823A498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71" name="Picture 459">
            <a:extLst>
              <a:ext uri="{FF2B5EF4-FFF2-40B4-BE49-F238E27FC236}">
                <a16:creationId xmlns:a16="http://schemas.microsoft.com/office/drawing/2014/main" id="{704A6ABD-84D3-7EE8-F6DD-8C70A0E368A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72" name="Picture 460">
            <a:extLst>
              <a:ext uri="{FF2B5EF4-FFF2-40B4-BE49-F238E27FC236}">
                <a16:creationId xmlns:a16="http://schemas.microsoft.com/office/drawing/2014/main" id="{10A93F9E-0063-DB50-E5AC-EF0DE72EB89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73" name="Picture 461">
            <a:extLst>
              <a:ext uri="{FF2B5EF4-FFF2-40B4-BE49-F238E27FC236}">
                <a16:creationId xmlns:a16="http://schemas.microsoft.com/office/drawing/2014/main" id="{E8B7E6E1-A90C-CB5F-E32F-941A171879A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74" name="Picture 462">
            <a:extLst>
              <a:ext uri="{FF2B5EF4-FFF2-40B4-BE49-F238E27FC236}">
                <a16:creationId xmlns:a16="http://schemas.microsoft.com/office/drawing/2014/main" id="{193B39B6-4BE1-08F4-A303-4CA0A059D90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75" name="Picture 463">
            <a:extLst>
              <a:ext uri="{FF2B5EF4-FFF2-40B4-BE49-F238E27FC236}">
                <a16:creationId xmlns:a16="http://schemas.microsoft.com/office/drawing/2014/main" id="{6EB8C8DA-FAE3-65CE-3EE6-197CB93714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76" name="Picture 464">
            <a:extLst>
              <a:ext uri="{FF2B5EF4-FFF2-40B4-BE49-F238E27FC236}">
                <a16:creationId xmlns:a16="http://schemas.microsoft.com/office/drawing/2014/main" id="{B02FAE31-FDC3-C756-5448-3D1B6ACF445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77" name="Picture 465">
            <a:extLst>
              <a:ext uri="{FF2B5EF4-FFF2-40B4-BE49-F238E27FC236}">
                <a16:creationId xmlns:a16="http://schemas.microsoft.com/office/drawing/2014/main" id="{CD01DF4C-0353-2400-8950-01C459FE9D6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78" name="Picture 466">
            <a:extLst>
              <a:ext uri="{FF2B5EF4-FFF2-40B4-BE49-F238E27FC236}">
                <a16:creationId xmlns:a16="http://schemas.microsoft.com/office/drawing/2014/main" id="{548AC5EE-AC90-A453-5684-FD824BCF745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79" name="Picture 467">
            <a:extLst>
              <a:ext uri="{FF2B5EF4-FFF2-40B4-BE49-F238E27FC236}">
                <a16:creationId xmlns:a16="http://schemas.microsoft.com/office/drawing/2014/main" id="{732C44FA-3D73-496D-A4B0-7FD814EA775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80" name="Picture 468">
            <a:extLst>
              <a:ext uri="{FF2B5EF4-FFF2-40B4-BE49-F238E27FC236}">
                <a16:creationId xmlns:a16="http://schemas.microsoft.com/office/drawing/2014/main" id="{E45E94E0-29B5-E076-4BC9-50D46EFC488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81" name="Picture 469">
            <a:extLst>
              <a:ext uri="{FF2B5EF4-FFF2-40B4-BE49-F238E27FC236}">
                <a16:creationId xmlns:a16="http://schemas.microsoft.com/office/drawing/2014/main" id="{A7E27642-8BEF-D48D-5711-317ED8D4AA0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82" name="Picture 470">
            <a:extLst>
              <a:ext uri="{FF2B5EF4-FFF2-40B4-BE49-F238E27FC236}">
                <a16:creationId xmlns:a16="http://schemas.microsoft.com/office/drawing/2014/main" id="{8938060F-D91F-0643-1F64-FB309F2399A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83" name="Picture 471">
            <a:extLst>
              <a:ext uri="{FF2B5EF4-FFF2-40B4-BE49-F238E27FC236}">
                <a16:creationId xmlns:a16="http://schemas.microsoft.com/office/drawing/2014/main" id="{55C29FE5-67FD-4D6D-2F6F-CC5A2142C37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84" name="Picture 472">
            <a:extLst>
              <a:ext uri="{FF2B5EF4-FFF2-40B4-BE49-F238E27FC236}">
                <a16:creationId xmlns:a16="http://schemas.microsoft.com/office/drawing/2014/main" id="{4F1B3171-3808-DD66-AAA6-73BB21139A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85" name="Picture 473">
            <a:extLst>
              <a:ext uri="{FF2B5EF4-FFF2-40B4-BE49-F238E27FC236}">
                <a16:creationId xmlns:a16="http://schemas.microsoft.com/office/drawing/2014/main" id="{76D74449-0629-047D-879F-B5906F222AA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86" name="Picture 474">
            <a:extLst>
              <a:ext uri="{FF2B5EF4-FFF2-40B4-BE49-F238E27FC236}">
                <a16:creationId xmlns:a16="http://schemas.microsoft.com/office/drawing/2014/main" id="{21D2B348-9DB8-9A24-B175-B1C17C09A5A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87" name="Picture 475">
            <a:extLst>
              <a:ext uri="{FF2B5EF4-FFF2-40B4-BE49-F238E27FC236}">
                <a16:creationId xmlns:a16="http://schemas.microsoft.com/office/drawing/2014/main" id="{D47B50A0-78E1-60E6-10F9-A1584A66B0E4}"/>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400050"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88" name="Picture 476">
            <a:extLst>
              <a:ext uri="{FF2B5EF4-FFF2-40B4-BE49-F238E27FC236}">
                <a16:creationId xmlns:a16="http://schemas.microsoft.com/office/drawing/2014/main" id="{26BD94CA-8BBD-3B9A-A718-098EFBDF50E6}"/>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400050"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89" name="Picture 477">
            <a:extLst>
              <a:ext uri="{FF2B5EF4-FFF2-40B4-BE49-F238E27FC236}">
                <a16:creationId xmlns:a16="http://schemas.microsoft.com/office/drawing/2014/main" id="{AA4987ED-8AC7-1DF3-3CE9-657DCB5BB4CD}"/>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400050"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90" name="Picture 478">
            <a:extLst>
              <a:ext uri="{FF2B5EF4-FFF2-40B4-BE49-F238E27FC236}">
                <a16:creationId xmlns:a16="http://schemas.microsoft.com/office/drawing/2014/main" id="{CC80AFBB-3D4D-CB46-2DD6-86A60959B36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91" name="Picture 479">
            <a:extLst>
              <a:ext uri="{FF2B5EF4-FFF2-40B4-BE49-F238E27FC236}">
                <a16:creationId xmlns:a16="http://schemas.microsoft.com/office/drawing/2014/main" id="{FEF3167A-0E1E-E574-499C-9E8D8D989F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92" name="Picture 480">
            <a:extLst>
              <a:ext uri="{FF2B5EF4-FFF2-40B4-BE49-F238E27FC236}">
                <a16:creationId xmlns:a16="http://schemas.microsoft.com/office/drawing/2014/main" id="{16A4987A-3B68-76C0-942E-B1356475E29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93" name="Picture 481">
            <a:extLst>
              <a:ext uri="{FF2B5EF4-FFF2-40B4-BE49-F238E27FC236}">
                <a16:creationId xmlns:a16="http://schemas.microsoft.com/office/drawing/2014/main" id="{20DEF5AD-DCC6-0C5E-E9C5-9B5A155DE20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94" name="Picture 482">
            <a:extLst>
              <a:ext uri="{FF2B5EF4-FFF2-40B4-BE49-F238E27FC236}">
                <a16:creationId xmlns:a16="http://schemas.microsoft.com/office/drawing/2014/main" id="{5DB5CF88-D6B3-23B6-9283-B7E914D2B5A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95" name="Picture 483">
            <a:extLst>
              <a:ext uri="{FF2B5EF4-FFF2-40B4-BE49-F238E27FC236}">
                <a16:creationId xmlns:a16="http://schemas.microsoft.com/office/drawing/2014/main" id="{5133DB9C-3607-696B-BF27-D0173732C9D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96" name="Picture 484">
            <a:extLst>
              <a:ext uri="{FF2B5EF4-FFF2-40B4-BE49-F238E27FC236}">
                <a16:creationId xmlns:a16="http://schemas.microsoft.com/office/drawing/2014/main" id="{CCF77DFA-A780-1023-82E8-3C8212BE2E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97" name="Picture 485">
            <a:extLst>
              <a:ext uri="{FF2B5EF4-FFF2-40B4-BE49-F238E27FC236}">
                <a16:creationId xmlns:a16="http://schemas.microsoft.com/office/drawing/2014/main" id="{877A705C-BC33-9F97-0E12-784D2AF0CC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98" name="Picture 486">
            <a:extLst>
              <a:ext uri="{FF2B5EF4-FFF2-40B4-BE49-F238E27FC236}">
                <a16:creationId xmlns:a16="http://schemas.microsoft.com/office/drawing/2014/main" id="{EC1AA6EC-2326-8F19-D2E3-D31800CCAD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799" name="Picture 487">
            <a:extLst>
              <a:ext uri="{FF2B5EF4-FFF2-40B4-BE49-F238E27FC236}">
                <a16:creationId xmlns:a16="http://schemas.microsoft.com/office/drawing/2014/main" id="{D41E0CB6-A076-5764-7223-77F0112616E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800" name="Picture 488">
            <a:extLst>
              <a:ext uri="{FF2B5EF4-FFF2-40B4-BE49-F238E27FC236}">
                <a16:creationId xmlns:a16="http://schemas.microsoft.com/office/drawing/2014/main" id="{0EFF28B1-2C2A-E058-4173-F9129544690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801" name="Picture 489">
            <a:extLst>
              <a:ext uri="{FF2B5EF4-FFF2-40B4-BE49-F238E27FC236}">
                <a16:creationId xmlns:a16="http://schemas.microsoft.com/office/drawing/2014/main" id="{F1C3D7A7-5A15-7F74-9CC2-B2A289E6198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802" name="Picture 490">
            <a:extLst>
              <a:ext uri="{FF2B5EF4-FFF2-40B4-BE49-F238E27FC236}">
                <a16:creationId xmlns:a16="http://schemas.microsoft.com/office/drawing/2014/main" id="{A474FE00-37F5-F40B-A21D-B9D014C807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803" name="Picture 491">
            <a:extLst>
              <a:ext uri="{FF2B5EF4-FFF2-40B4-BE49-F238E27FC236}">
                <a16:creationId xmlns:a16="http://schemas.microsoft.com/office/drawing/2014/main" id="{897A88EB-307B-787A-7350-F73FE506698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804" name="Picture 492">
            <a:extLst>
              <a:ext uri="{FF2B5EF4-FFF2-40B4-BE49-F238E27FC236}">
                <a16:creationId xmlns:a16="http://schemas.microsoft.com/office/drawing/2014/main" id="{14CF12A8-715C-9309-7B0C-216B9D6C07E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805" name="Picture 493">
            <a:extLst>
              <a:ext uri="{FF2B5EF4-FFF2-40B4-BE49-F238E27FC236}">
                <a16:creationId xmlns:a16="http://schemas.microsoft.com/office/drawing/2014/main" id="{25B92A64-8918-7D29-6841-9F51AB3B5C4E}"/>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400050"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806" name="Picture 494">
            <a:extLst>
              <a:ext uri="{FF2B5EF4-FFF2-40B4-BE49-F238E27FC236}">
                <a16:creationId xmlns:a16="http://schemas.microsoft.com/office/drawing/2014/main" id="{596CEA39-8647-DD61-C8F0-B6609B14DB2C}"/>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400050"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807" name="Picture 495">
            <a:extLst>
              <a:ext uri="{FF2B5EF4-FFF2-40B4-BE49-F238E27FC236}">
                <a16:creationId xmlns:a16="http://schemas.microsoft.com/office/drawing/2014/main" id="{73F275B3-04D0-D02C-8E91-6F0628F39EDB}"/>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400050"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808" name="Picture 496">
            <a:extLst>
              <a:ext uri="{FF2B5EF4-FFF2-40B4-BE49-F238E27FC236}">
                <a16:creationId xmlns:a16="http://schemas.microsoft.com/office/drawing/2014/main" id="{35D5B5BE-72CE-89EF-B580-1B66B064194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809" name="Picture 497">
            <a:extLst>
              <a:ext uri="{FF2B5EF4-FFF2-40B4-BE49-F238E27FC236}">
                <a16:creationId xmlns:a16="http://schemas.microsoft.com/office/drawing/2014/main" id="{827D1004-3421-9039-2ED7-C7C511ED478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810" name="Picture 498">
            <a:extLst>
              <a:ext uri="{FF2B5EF4-FFF2-40B4-BE49-F238E27FC236}">
                <a16:creationId xmlns:a16="http://schemas.microsoft.com/office/drawing/2014/main" id="{24E89594-E9CF-8744-6C8B-FB651FDAA27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905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3">
            <a:extLst>
              <a:ext uri="{FF2B5EF4-FFF2-40B4-BE49-F238E27FC236}">
                <a16:creationId xmlns:a16="http://schemas.microsoft.com/office/drawing/2014/main" id="{8207F394-C843-B353-6C46-BFEC83A14C91}"/>
              </a:ext>
            </a:extLst>
          </p:cNvPr>
          <p:cNvPicPr>
            <a:picLocks noChangeAspect="1"/>
          </p:cNvPicPr>
          <p:nvPr/>
        </p:nvPicPr>
        <p:blipFill>
          <a:blip r:embed="rId17"/>
          <a:stretch>
            <a:fillRect/>
          </a:stretch>
        </p:blipFill>
        <p:spPr>
          <a:xfrm>
            <a:off x="1988127" y="752994"/>
            <a:ext cx="5209309" cy="3676927"/>
          </a:xfrm>
          <a:prstGeom prst="rect">
            <a:avLst/>
          </a:prstGeom>
        </p:spPr>
      </p:pic>
    </p:spTree>
    <p:extLst>
      <p:ext uri="{BB962C8B-B14F-4D97-AF65-F5344CB8AC3E}">
        <p14:creationId xmlns:p14="http://schemas.microsoft.com/office/powerpoint/2010/main" val="2108409817"/>
      </p:ext>
    </p:extLst>
  </p:cSld>
  <p:clrMapOvr>
    <a:masterClrMapping/>
  </p:clrMapOvr>
</p:sld>
</file>

<file path=ppt/theme/theme1.xml><?xml version="1.0" encoding="utf-8"?>
<a:theme xmlns:a="http://schemas.openxmlformats.org/drawingml/2006/main" name="NRC_main">
  <a:themeElements>
    <a:clrScheme name="NRC colors">
      <a:dk1>
        <a:sysClr val="windowText" lastClr="000000"/>
      </a:dk1>
      <a:lt1>
        <a:sysClr val="window" lastClr="FFFFFF"/>
      </a:lt1>
      <a:dk2>
        <a:srgbClr val="808080"/>
      </a:dk2>
      <a:lt2>
        <a:srgbClr val="EEECE1"/>
      </a:lt2>
      <a:accent1>
        <a:srgbClr val="FF7600"/>
      </a:accent1>
      <a:accent2>
        <a:srgbClr val="72C7E7"/>
      </a:accent2>
      <a:accent3>
        <a:srgbClr val="0094B3"/>
      </a:accent3>
      <a:accent4>
        <a:srgbClr val="CE5C43"/>
      </a:accent4>
      <a:accent5>
        <a:srgbClr val="FDC82F"/>
      </a:accent5>
      <a:accent6>
        <a:srgbClr val="F79646"/>
      </a:accent6>
      <a:hlink>
        <a:srgbClr val="0000FF"/>
      </a:hlink>
      <a:folHlink>
        <a:srgbClr val="FF7600"/>
      </a:folHlink>
    </a:clrScheme>
    <a:fontScheme name="Vinkler">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nchor="ctr" anchorCtr="0"/>
      <a:lstStyle>
        <a:defPPr>
          <a:defRPr dirty="0" smtClean="0"/>
        </a:defPPr>
      </a:lstStyle>
    </a:txDef>
  </a:objectDefaults>
  <a:extraClrScheme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60a09b2-ee18-41ec-aa50-33855a4ccc0d" xsi:nil="true"/>
    <lcf76f155ced4ddcb4097134ff3c332f xmlns="e4b4c967-322b-4a94-8db6-7806535da3b3">
      <Terms xmlns="http://schemas.microsoft.com/office/infopath/2007/PartnerControls"/>
    </lcf76f155ced4ddcb4097134ff3c332f>
    <SharedWithUsers xmlns="060a09b2-ee18-41ec-aa50-33855a4ccc0d">
      <UserInfo>
        <DisplayName/>
        <AccountId xsi:nil="true"/>
        <AccountType/>
      </UserInfo>
    </SharedWithUsers>
    <MediaLengthInSeconds xmlns="e4b4c967-322b-4a94-8db6-7806535da3b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76BE4E314A180C468A07E5B0CF42FA92" ma:contentTypeVersion="14" ma:contentTypeDescription="Crear nuevo documento." ma:contentTypeScope="" ma:versionID="997eb05e62770f631d2f7eda88a9f891">
  <xsd:schema xmlns:xsd="http://www.w3.org/2001/XMLSchema" xmlns:xs="http://www.w3.org/2001/XMLSchema" xmlns:p="http://schemas.microsoft.com/office/2006/metadata/properties" xmlns:ns2="e4b4c967-322b-4a94-8db6-7806535da3b3" xmlns:ns3="060a09b2-ee18-41ec-aa50-33855a4ccc0d" targetNamespace="http://schemas.microsoft.com/office/2006/metadata/properties" ma:root="true" ma:fieldsID="45e9f6715ac59d5323e8ff36558aebbe" ns2:_="" ns3:_="">
    <xsd:import namespace="e4b4c967-322b-4a94-8db6-7806535da3b3"/>
    <xsd:import namespace="060a09b2-ee18-41ec-aa50-33855a4ccc0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b4c967-322b-4a94-8db6-7806535da3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148dc318-5de1-4747-92ed-e07023d138f3"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0a09b2-ee18-41ec-aa50-33855a4ccc0d" elementFormDefault="qualified">
    <xsd:import namespace="http://schemas.microsoft.com/office/2006/documentManagement/types"/>
    <xsd:import namespace="http://schemas.microsoft.com/office/infopath/2007/PartnerControls"/>
    <xsd:element name="SharedWithUsers" ma:index="16"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6d1a984d-d654-4708-a783-b9ec3bd07554}" ma:internalName="TaxCatchAll" ma:showField="CatchAllData" ma:web="060a09b2-ee18-41ec-aa50-33855a4ccc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D6A39CC-9DA8-4274-AE84-76ECF42B79BB}">
  <ds:schemaRefs>
    <ds:schemaRef ds:uri="http://schemas.openxmlformats.org/package/2006/metadata/core-properties"/>
    <ds:schemaRef ds:uri="http://purl.org/dc/terms/"/>
    <ds:schemaRef ds:uri="http://schemas.microsoft.com/office/infopath/2007/PartnerControls"/>
    <ds:schemaRef ds:uri="http://purl.org/dc/elements/1.1/"/>
    <ds:schemaRef ds:uri="cb13ece0-4ee5-4cc2-9a35-33f4eaaace57"/>
    <ds:schemaRef ds:uri="http://schemas.microsoft.com/office/2006/metadata/properties"/>
    <ds:schemaRef ds:uri="http://www.w3.org/XML/1998/namespace"/>
    <ds:schemaRef ds:uri="0c747369-06c1-46d5-8991-c2955fe00629"/>
    <ds:schemaRef ds:uri="http://purl.org/dc/dcmitype/"/>
    <ds:schemaRef ds:uri="http://schemas.microsoft.com/office/2006/documentManagement/types"/>
  </ds:schemaRefs>
</ds:datastoreItem>
</file>

<file path=customXml/itemProps2.xml><?xml version="1.0" encoding="utf-8"?>
<ds:datastoreItem xmlns:ds="http://schemas.openxmlformats.org/officeDocument/2006/customXml" ds:itemID="{45DD97A6-D2E7-4EAA-89D1-F7FE08E41F97}">
  <ds:schemaRefs>
    <ds:schemaRef ds:uri="http://schemas.microsoft.com/sharepoint/v3/contenttype/forms"/>
  </ds:schemaRefs>
</ds:datastoreItem>
</file>

<file path=customXml/itemProps3.xml><?xml version="1.0" encoding="utf-8"?>
<ds:datastoreItem xmlns:ds="http://schemas.openxmlformats.org/officeDocument/2006/customXml" ds:itemID="{BAB8855B-247C-4D86-8B9E-51739F3F702E}"/>
</file>

<file path=docProps/app.xml><?xml version="1.0" encoding="utf-8"?>
<Properties xmlns="http://schemas.openxmlformats.org/officeDocument/2006/extended-properties" xmlns:vt="http://schemas.openxmlformats.org/officeDocument/2006/docPropsVTypes">
  <Template/>
  <TotalTime>370</TotalTime>
  <Words>2581</Words>
  <Application>Microsoft Office PowerPoint</Application>
  <PresentationFormat>Presentación en pantalla (16:9)</PresentationFormat>
  <Paragraphs>284</Paragraphs>
  <Slides>48</Slides>
  <Notes>15</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48</vt:i4>
      </vt:variant>
    </vt:vector>
  </HeadingPairs>
  <TitlesOfParts>
    <vt:vector size="58" baseType="lpstr">
      <vt:lpstr>Arial</vt:lpstr>
      <vt:lpstr>Arial Narrow</vt:lpstr>
      <vt:lpstr>Arial Rounded MT Bold</vt:lpstr>
      <vt:lpstr>Calibri</vt:lpstr>
      <vt:lpstr>Courier New</vt:lpstr>
      <vt:lpstr>Franklin Gothic Book</vt:lpstr>
      <vt:lpstr>Franklin Gothic Medium</vt:lpstr>
      <vt:lpstr>Roboto</vt:lpstr>
      <vt:lpstr>Symbol</vt:lpstr>
      <vt:lpstr>NRC_main</vt:lpstr>
      <vt:lpstr>Presentación de PowerPoint</vt:lpstr>
      <vt:lpstr>INDUCCION FINANCIERA INGRESOS AREA CENTRO + URR Bogota D.C., 16 de Julio de 2024</vt:lpstr>
      <vt:lpstr>ORGANIGRAMA</vt:lpstr>
      <vt:lpstr>CICLO DE GESTION AREA FINANZAS</vt:lpstr>
      <vt:lpstr>ROLES Y RESPONSABILIDADES</vt:lpstr>
      <vt:lpstr>Presentación de PowerPoint</vt:lpstr>
      <vt:lpstr>ROLES EN NRC</vt:lpstr>
      <vt:lpstr>Role del Budget Holder: </vt:lpstr>
      <vt:lpstr>TABLA DE AUTORIZACIONES</vt:lpstr>
      <vt:lpstr>PAGOS</vt:lpstr>
      <vt:lpstr>CICLO DE GESTION PAGOS</vt:lpstr>
      <vt:lpstr>CICLO DE GESTION PAGOS</vt:lpstr>
      <vt:lpstr>CICLO DE GESTION REINTEGRO</vt:lpstr>
      <vt:lpstr>CONTABILIDAD</vt:lpstr>
      <vt:lpstr>Cierre Contable</vt:lpstr>
      <vt:lpstr>Calendario - Legalizaciones y reembolsos</vt:lpstr>
      <vt:lpstr>Legalizaciones y reembolsos</vt:lpstr>
      <vt:lpstr>Seguimiento anticipos y cuentas por cobrar </vt:lpstr>
      <vt:lpstr>ANTICIPOS Y LEGALIZACIONES</vt:lpstr>
      <vt:lpstr>POLITICA DE VIAJES</vt:lpstr>
      <vt:lpstr>Presentación de PowerPoint</vt:lpstr>
      <vt:lpstr>Presentación de PowerPoint</vt:lpstr>
      <vt:lpstr>Presentación de PowerPoint</vt:lpstr>
      <vt:lpstr>Presentación de PowerPoint</vt:lpstr>
      <vt:lpstr>GESTION DOCUMENTAL</vt:lpstr>
      <vt:lpstr>CICLO DE GESTION DOCUMENTAL</vt:lpstr>
      <vt:lpstr>FINANZAS PROYECTOS  -CONSORCIOS Y SOCIOS IMPLEMENTADORES</vt:lpstr>
      <vt:lpstr>Presentación de PowerPoint</vt:lpstr>
      <vt:lpstr>Budget ID</vt:lpstr>
      <vt:lpstr>PROYECTOS EXENTOS DE IMPUESTOS</vt:lpstr>
      <vt:lpstr>POLITICA ANTICORRUPCION</vt:lpstr>
      <vt:lpstr>Presentación de PowerPoint</vt:lpstr>
      <vt:lpstr>La corrupción es definida en NRC como:</vt:lpstr>
      <vt:lpstr>TOLERANCIA  A LA CORRUPCIÓN</vt:lpstr>
      <vt:lpstr>Ámbito de aplicación</vt:lpstr>
      <vt:lpstr>Presentación de PowerPoint</vt:lpstr>
      <vt:lpstr>Presentación de PowerPoint</vt:lpstr>
      <vt:lpstr>Presentación de PowerPoint</vt:lpstr>
      <vt:lpstr>Presentación de PowerPoint</vt:lpstr>
      <vt:lpstr>                                                                          ¿Por qué la corrupción es un problema?</vt:lpstr>
      <vt:lpstr>Formas y definiciones de corrupción</vt:lpstr>
      <vt:lpstr>Presentación de PowerPoint</vt:lpstr>
      <vt:lpstr>Documentos y procedimientos de NRC relacionados con la lucha contra la corrupción</vt:lpstr>
      <vt:lpstr>Presentación de PowerPoint</vt:lpstr>
      <vt:lpstr> </vt:lpstr>
      <vt:lpstr>Presentación de PowerPoint</vt:lpstr>
      <vt:lpstr>Presentación de PowerPoint</vt:lpstr>
      <vt:lpstr>Presentación de PowerPoint</vt:lpstr>
    </vt:vector>
  </TitlesOfParts>
  <Company>Flyktninghjelpen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creator>Erik  Giercksky</dc:creator>
  <cp:lastModifiedBy>Maikol Steven Cardona Segura</cp:lastModifiedBy>
  <cp:revision>13</cp:revision>
  <dcterms:created xsi:type="dcterms:W3CDTF">2016-02-23T12:00:41Z</dcterms:created>
  <dcterms:modified xsi:type="dcterms:W3CDTF">2024-07-16T20:56:35Z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0x01010076BE4E314A180C468A07E5B0CF42FA92</vt:lpwstr>
  </property>
  <property fmtid="{D5CDD505-2E9C-101B-9397-08002B2CF9AE}" pid="3" name="MediaServiceImageTags">
    <vt:lpwstr/>
  </property>
  <property fmtid="{D5CDD505-2E9C-101B-9397-08002B2CF9AE}" pid="4" name="Order">
    <vt:r8>89209900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